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78" r:id="rId4"/>
    <p:sldMasterId id="2147484353" r:id="rId5"/>
    <p:sldMasterId id="2147483681" r:id="rId6"/>
    <p:sldMasterId id="2147484379" r:id="rId7"/>
    <p:sldMasterId id="2147483660" r:id="rId8"/>
    <p:sldMasterId id="2147484380" r:id="rId9"/>
  </p:sldMasterIdLst>
  <p:notesMasterIdLst>
    <p:notesMasterId r:id="rId26"/>
  </p:notesMasterIdLst>
  <p:sldIdLst>
    <p:sldId id="1006" r:id="rId10"/>
    <p:sldId id="1005" r:id="rId11"/>
    <p:sldId id="1028" r:id="rId12"/>
    <p:sldId id="1135" r:id="rId13"/>
    <p:sldId id="1134" r:id="rId14"/>
    <p:sldId id="1008" r:id="rId15"/>
    <p:sldId id="1116" r:id="rId16"/>
    <p:sldId id="1119" r:id="rId17"/>
    <p:sldId id="1120" r:id="rId18"/>
    <p:sldId id="1140" r:id="rId19"/>
    <p:sldId id="1139" r:id="rId20"/>
    <p:sldId id="1138" r:id="rId21"/>
    <p:sldId id="1080" r:id="rId22"/>
    <p:sldId id="1123" r:id="rId23"/>
    <p:sldId id="1118" r:id="rId24"/>
    <p:sldId id="2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7C2E99-3F93-54BD-049A-3C55350A8603}" name="Dean Mack" initials="DM" userId="S::dmack@newhavenct.gov::169329c1-a95f-4470-97ab-3161532199bb" providerId="AD"/>
  <p188:author id="{524FC7C9-672F-E3DE-3A47-94B85CA456A1}" name="Courtney Hendricson" initials="CH" userId="S::CHendricson@newhavenct.gov::3ef3002f-1e4a-4a8a-b728-4bd5e67e8fb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854"/>
    <a:srgbClr val="FCF8DB"/>
    <a:srgbClr val="081321"/>
    <a:srgbClr val="111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0DE5F3-13A9-8C8D-05AB-6E30C8330909}" v="424" dt="2023-02-07T16:05:40.728"/>
    <p1510:client id="{187C4FCF-AE4F-12C3-73DA-7CB8608845D8}" v="311" dt="2023-04-11T22:16:06.330"/>
    <p1510:client id="{1BDE0D48-9348-4F56-52B2-76C1488917C1}" v="14" dt="2023-02-08T01:19:19.254"/>
    <p1510:client id="{28FD2FAD-80E1-F993-6F18-7276BED2AE9D}" v="134" dt="2023-04-11T17:31:40.321"/>
    <p1510:client id="{38E4F645-96FF-84DE-940D-3F37E078B770}" v="58" dt="2023-07-11T20:37:36.812"/>
    <p1510:client id="{5531A142-55D4-C6E7-8A16-B39985840239}" v="37" dt="2023-01-11T02:42:16.658"/>
    <p1510:client id="{56B6DB0D-98F0-D676-E007-19F3F38C8E33}" v="1515" dt="2023-06-27T20:54:11.480"/>
    <p1510:client id="{60D793A9-CB45-ED8E-48E0-B124AB0360CA}" v="43" dt="2023-01-11T03:52:38.113"/>
    <p1510:client id="{676DCFF3-42AE-92F9-3FDC-C286AF88B93B}" v="115" dt="2023-02-08T01:25:54.394"/>
    <p1510:client id="{698866CC-2F78-D7E2-805A-340D965BE356}" v="1" dt="2023-02-08T00:42:29.902"/>
    <p1510:client id="{6B4F9B55-D06B-557A-29B3-D3D8537B2735}" v="271" dt="2023-02-07T21:58:38.773"/>
    <p1510:client id="{79EEF73D-F445-0E38-085A-916B22CABDE8}" v="496" dt="2023-06-14T00:29:31.868"/>
    <p1510:client id="{7AE9BCD7-CC6A-EAD4-FFCF-15D541C6E08A}" v="371" dt="2023-07-10T18:19:47.072"/>
    <p1510:client id="{7D2BEBE3-708A-4D0F-3852-E2C9184F0E5E}" v="343" dt="2023-04-11T16:49:10.208"/>
    <p1510:client id="{7D98F790-061C-AA52-9429-3A7F42124AFB}" v="23" dt="2023-02-07T20:43:03.047"/>
    <p1510:client id="{802565C8-12F8-21AB-EB72-4F70D1E27779}" v="116" dt="2023-07-11T18:26:10.294"/>
    <p1510:client id="{8DE78B64-C6EE-0BEB-639B-42B5C5F607AC}" v="46" dt="2023-06-13T17:54:59.736"/>
    <p1510:client id="{911DAE10-4146-8D65-DF23-160704ECD3B4}" v="597" dt="2023-07-11T21:09:17.877"/>
    <p1510:client id="{A2A79C92-047B-5A90-42E9-F195B4A384B4}" v="600" dt="2023-05-09T19:05:10.133"/>
    <p1510:client id="{A3CF4147-AA1D-03E4-C619-A2B03C6C4416}" v="49" dt="2023-01-11T02:36:08.448"/>
    <p1510:client id="{A8AF06B7-4050-94A2-E759-1617236B4F4C}" v="95" dt="2023-04-11T17:56:48.149"/>
    <p1510:client id="{A90CE06E-9D6B-F44B-80E3-9469EF247FEE}" v="1563" dt="2023-07-11T22:39:56.959"/>
    <p1510:client id="{AA204C86-7AFA-4B59-2EB3-653959DF2967}" v="426" dt="2023-06-14T01:03:48.929"/>
    <p1510:client id="{AA9B5B30-7FDF-358D-A4C8-7F47F55810E9}" v="147" dt="2023-02-07T20:54:12.981"/>
    <p1510:client id="{B40EA936-DEA3-B6A2-A498-23973F9E6E97}" v="29" dt="2023-04-12T12:14:14.328"/>
    <p1510:client id="{B78AF2D8-8571-EE5D-478A-50BC2E907D65}" v="33" dt="2023-04-11T19:25:09.536"/>
    <p1510:client id="{BA3F4F6C-8CBB-0264-D886-1CDE2A51C768}" v="361" dt="2023-02-07T20:19:53.853"/>
    <p1510:client id="{BB70DA8C-0E3E-9BF9-4484-AF4E274B5D7D}" v="117" dt="2023-02-07T20:45:09.894"/>
    <p1510:client id="{C4035E4C-8642-4A37-89A8-701C685B3AD0}" v="18" dt="2023-01-11T13:20:14.400"/>
    <p1510:client id="{D80A27F3-E8C9-45AC-000E-DA7B803D9009}" v="403" dt="2023-05-10T01:36:43.411"/>
    <p1510:client id="{E2A59465-F0F0-5A9B-0495-CA3F0680F981}" v="7" dt="2023-05-10T00:01:28.797"/>
    <p1510:client id="{E2E4A1FC-7518-693C-DA53-58AD6C766CCF}" v="4" dt="2023-04-26T16:51:01.657"/>
    <p1510:client id="{E8B3637F-969F-D26D-BE90-2C91CB2E1C0D}" v="34" dt="2023-04-11T20:47:45.660"/>
    <p1510:client id="{F570D00F-92BB-1408-FED1-692668A3A533}" v="2564" dt="2023-06-14T02:40:08.456"/>
    <p1510:client id="{FFDD71C0-3B82-85D4-C420-AADA64421363}" v="142" dt="2023-04-11T19:45:26.255"/>
    <p1510:client id="{FFE83196-6F80-B7F3-08CF-895E6E863C4C}" v="138" dt="2023-02-08T00:41:49.9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s Eyzaguirre" userId="S::ceyzaguirre@newhavenct.gov::97b77b0d-a81d-4428-b394-68df2bafbf1d" providerId="AD" clId="Web-{38E4F645-96FF-84DE-940D-3F37E078B770}"/>
    <pc:docChg chg="modSld">
      <pc:chgData name="Carlos Eyzaguirre" userId="S::ceyzaguirre@newhavenct.gov::97b77b0d-a81d-4428-b394-68df2bafbf1d" providerId="AD" clId="Web-{38E4F645-96FF-84DE-940D-3F37E078B770}" dt="2023-07-11T20:37:36.812" v="26" actId="20577"/>
      <pc:docMkLst>
        <pc:docMk/>
      </pc:docMkLst>
      <pc:sldChg chg="modSp">
        <pc:chgData name="Carlos Eyzaguirre" userId="S::ceyzaguirre@newhavenct.gov::97b77b0d-a81d-4428-b394-68df2bafbf1d" providerId="AD" clId="Web-{38E4F645-96FF-84DE-940D-3F37E078B770}" dt="2023-07-11T20:36:29.780" v="24" actId="20577"/>
        <pc:sldMkLst>
          <pc:docMk/>
          <pc:sldMk cId="2631790608" sldId="1006"/>
        </pc:sldMkLst>
        <pc:spChg chg="mod">
          <ac:chgData name="Carlos Eyzaguirre" userId="S::ceyzaguirre@newhavenct.gov::97b77b0d-a81d-4428-b394-68df2bafbf1d" providerId="AD" clId="Web-{38E4F645-96FF-84DE-940D-3F37E078B770}" dt="2023-07-11T20:36:29.780" v="24" actId="20577"/>
          <ac:spMkLst>
            <pc:docMk/>
            <pc:sldMk cId="2631790608" sldId="1006"/>
            <ac:spMk id="5" creationId="{00000000-0000-0000-0000-000000000000}"/>
          </ac:spMkLst>
        </pc:spChg>
      </pc:sldChg>
      <pc:sldChg chg="modSp">
        <pc:chgData name="Carlos Eyzaguirre" userId="S::ceyzaguirre@newhavenct.gov::97b77b0d-a81d-4428-b394-68df2bafbf1d" providerId="AD" clId="Web-{38E4F645-96FF-84DE-940D-3F37E078B770}" dt="2023-07-11T20:37:36.812" v="26" actId="20577"/>
        <pc:sldMkLst>
          <pc:docMk/>
          <pc:sldMk cId="1297255055" sldId="1118"/>
        </pc:sldMkLst>
        <pc:spChg chg="mod">
          <ac:chgData name="Carlos Eyzaguirre" userId="S::ceyzaguirre@newhavenct.gov::97b77b0d-a81d-4428-b394-68df2bafbf1d" providerId="AD" clId="Web-{38E4F645-96FF-84DE-940D-3F37E078B770}" dt="2023-07-11T20:37:36.812" v="26" actId="20577"/>
          <ac:spMkLst>
            <pc:docMk/>
            <pc:sldMk cId="1297255055" sldId="1118"/>
            <ac:spMk id="8" creationId="{59F1CCB2-0EDF-44E1-A5E3-F275C5EEF94E}"/>
          </ac:spMkLst>
        </pc:spChg>
      </pc:sldChg>
    </pc:docChg>
  </pc:docChgLst>
  <pc:docChgLst>
    <pc:chgData name="Eva Kottou" userId="S::edintern2@newhavenct.gov::a68da98e-cc77-4685-a668-e2d2ecfb6e48" providerId="AD" clId="Web-{7AE9BCD7-CC6A-EAD4-FFCF-15D541C6E08A}"/>
    <pc:docChg chg="delSld modSld">
      <pc:chgData name="Eva Kottou" userId="S::edintern2@newhavenct.gov::a68da98e-cc77-4685-a668-e2d2ecfb6e48" providerId="AD" clId="Web-{7AE9BCD7-CC6A-EAD4-FFCF-15D541C6E08A}" dt="2023-07-10T18:19:47.072" v="210" actId="1076"/>
      <pc:docMkLst>
        <pc:docMk/>
      </pc:docMkLst>
      <pc:sldChg chg="modSp">
        <pc:chgData name="Eva Kottou" userId="S::edintern2@newhavenct.gov::a68da98e-cc77-4685-a668-e2d2ecfb6e48" providerId="AD" clId="Web-{7AE9BCD7-CC6A-EAD4-FFCF-15D541C6E08A}" dt="2023-07-10T18:14:59.224" v="93" actId="20577"/>
        <pc:sldMkLst>
          <pc:docMk/>
          <pc:sldMk cId="3593017648" sldId="1005"/>
        </pc:sldMkLst>
        <pc:spChg chg="mod">
          <ac:chgData name="Eva Kottou" userId="S::edintern2@newhavenct.gov::a68da98e-cc77-4685-a668-e2d2ecfb6e48" providerId="AD" clId="Web-{7AE9BCD7-CC6A-EAD4-FFCF-15D541C6E08A}" dt="2023-07-10T18:14:59.224" v="93" actId="20577"/>
          <ac:spMkLst>
            <pc:docMk/>
            <pc:sldMk cId="3593017648" sldId="1005"/>
            <ac:spMk id="4" creationId="{2A27C98A-699E-45E8-9D3A-23227C1C1A94}"/>
          </ac:spMkLst>
        </pc:spChg>
      </pc:sldChg>
      <pc:sldChg chg="modSp">
        <pc:chgData name="Eva Kottou" userId="S::edintern2@newhavenct.gov::a68da98e-cc77-4685-a668-e2d2ecfb6e48" providerId="AD" clId="Web-{7AE9BCD7-CC6A-EAD4-FFCF-15D541C6E08A}" dt="2023-07-10T16:33:09.688" v="1" actId="20577"/>
        <pc:sldMkLst>
          <pc:docMk/>
          <pc:sldMk cId="2631790608" sldId="1006"/>
        </pc:sldMkLst>
        <pc:spChg chg="mod">
          <ac:chgData name="Eva Kottou" userId="S::edintern2@newhavenct.gov::a68da98e-cc77-4685-a668-e2d2ecfb6e48" providerId="AD" clId="Web-{7AE9BCD7-CC6A-EAD4-FFCF-15D541C6E08A}" dt="2023-07-10T16:33:09.688" v="1" actId="20577"/>
          <ac:spMkLst>
            <pc:docMk/>
            <pc:sldMk cId="2631790608" sldId="1006"/>
            <ac:spMk id="10" creationId="{E071A5AC-0CEB-A1A6-4270-7110D31A2DEB}"/>
          </ac:spMkLst>
        </pc:spChg>
      </pc:sldChg>
      <pc:sldChg chg="delSp modSp">
        <pc:chgData name="Eva Kottou" userId="S::edintern2@newhavenct.gov::a68da98e-cc77-4685-a668-e2d2ecfb6e48" providerId="AD" clId="Web-{7AE9BCD7-CC6A-EAD4-FFCF-15D541C6E08A}" dt="2023-07-10T18:15:30.022" v="113" actId="1076"/>
        <pc:sldMkLst>
          <pc:docMk/>
          <pc:sldMk cId="3192254231" sldId="1028"/>
        </pc:sldMkLst>
        <pc:spChg chg="mod">
          <ac:chgData name="Eva Kottou" userId="S::edintern2@newhavenct.gov::a68da98e-cc77-4685-a668-e2d2ecfb6e48" providerId="AD" clId="Web-{7AE9BCD7-CC6A-EAD4-FFCF-15D541C6E08A}" dt="2023-07-10T18:15:25.272" v="112" actId="1076"/>
          <ac:spMkLst>
            <pc:docMk/>
            <pc:sldMk cId="3192254231" sldId="1028"/>
            <ac:spMk id="2" creationId="{463A06EC-041D-C3F2-1D13-1F6E9F2FDBE0}"/>
          </ac:spMkLst>
        </pc:spChg>
        <pc:picChg chg="del">
          <ac:chgData name="Eva Kottou" userId="S::edintern2@newhavenct.gov::a68da98e-cc77-4685-a668-e2d2ecfb6e48" providerId="AD" clId="Web-{7AE9BCD7-CC6A-EAD4-FFCF-15D541C6E08A}" dt="2023-07-10T18:15:17.365" v="111"/>
          <ac:picMkLst>
            <pc:docMk/>
            <pc:sldMk cId="3192254231" sldId="1028"/>
            <ac:picMk id="3" creationId="{BDB3F6F8-D3A1-247D-F79E-C2C58FD7A14D}"/>
          </ac:picMkLst>
        </pc:picChg>
        <pc:picChg chg="mod">
          <ac:chgData name="Eva Kottou" userId="S::edintern2@newhavenct.gov::a68da98e-cc77-4685-a668-e2d2ecfb6e48" providerId="AD" clId="Web-{7AE9BCD7-CC6A-EAD4-FFCF-15D541C6E08A}" dt="2023-07-10T18:15:30.022" v="113" actId="1076"/>
          <ac:picMkLst>
            <pc:docMk/>
            <pc:sldMk cId="3192254231" sldId="1028"/>
            <ac:picMk id="14" creationId="{00000000-0000-0000-0000-000000000000}"/>
          </ac:picMkLst>
        </pc:picChg>
      </pc:sldChg>
      <pc:sldChg chg="del">
        <pc:chgData name="Eva Kottou" userId="S::edintern2@newhavenct.gov::a68da98e-cc77-4685-a668-e2d2ecfb6e48" providerId="AD" clId="Web-{7AE9BCD7-CC6A-EAD4-FFCF-15D541C6E08A}" dt="2023-07-10T18:15:03.849" v="94"/>
        <pc:sldMkLst>
          <pc:docMk/>
          <pc:sldMk cId="4003718615" sldId="1114"/>
        </pc:sldMkLst>
      </pc:sldChg>
      <pc:sldChg chg="addSp delSp modSp">
        <pc:chgData name="Eva Kottou" userId="S::edintern2@newhavenct.gov::a68da98e-cc77-4685-a668-e2d2ecfb6e48" providerId="AD" clId="Web-{7AE9BCD7-CC6A-EAD4-FFCF-15D541C6E08A}" dt="2023-07-10T18:19:47.072" v="210" actId="1076"/>
        <pc:sldMkLst>
          <pc:docMk/>
          <pc:sldMk cId="1297255055" sldId="1118"/>
        </pc:sldMkLst>
        <pc:spChg chg="mod">
          <ac:chgData name="Eva Kottou" userId="S::edintern2@newhavenct.gov::a68da98e-cc77-4685-a668-e2d2ecfb6e48" providerId="AD" clId="Web-{7AE9BCD7-CC6A-EAD4-FFCF-15D541C6E08A}" dt="2023-07-10T16:38:17.958" v="39" actId="20577"/>
          <ac:spMkLst>
            <pc:docMk/>
            <pc:sldMk cId="1297255055" sldId="1118"/>
            <ac:spMk id="2" creationId="{C259EEF6-B3D2-1454-8441-FEA58E58713E}"/>
          </ac:spMkLst>
        </pc:spChg>
        <pc:spChg chg="del">
          <ac:chgData name="Eva Kottou" userId="S::edintern2@newhavenct.gov::a68da98e-cc77-4685-a668-e2d2ecfb6e48" providerId="AD" clId="Web-{7AE9BCD7-CC6A-EAD4-FFCF-15D541C6E08A}" dt="2023-07-10T18:19:05.384" v="203"/>
          <ac:spMkLst>
            <pc:docMk/>
            <pc:sldMk cId="1297255055" sldId="1118"/>
            <ac:spMk id="3" creationId="{63A8E4B9-1193-989D-955D-9B4CC1D80272}"/>
          </ac:spMkLst>
        </pc:spChg>
        <pc:spChg chg="mod">
          <ac:chgData name="Eva Kottou" userId="S::edintern2@newhavenct.gov::a68da98e-cc77-4685-a668-e2d2ecfb6e48" providerId="AD" clId="Web-{7AE9BCD7-CC6A-EAD4-FFCF-15D541C6E08A}" dt="2023-07-10T18:19:11.134" v="204" actId="20577"/>
          <ac:spMkLst>
            <pc:docMk/>
            <pc:sldMk cId="1297255055" sldId="1118"/>
            <ac:spMk id="4" creationId="{823F2DEE-1142-6E82-EAD0-91907A48B8BD}"/>
          </ac:spMkLst>
        </pc:spChg>
        <pc:spChg chg="mod">
          <ac:chgData name="Eva Kottou" userId="S::edintern2@newhavenct.gov::a68da98e-cc77-4685-a668-e2d2ecfb6e48" providerId="AD" clId="Web-{7AE9BCD7-CC6A-EAD4-FFCF-15D541C6E08A}" dt="2023-07-10T18:19:47.072" v="210" actId="1076"/>
          <ac:spMkLst>
            <pc:docMk/>
            <pc:sldMk cId="1297255055" sldId="1118"/>
            <ac:spMk id="5" creationId="{5E6E9CD5-AE73-8BCF-2133-B6AFB33AB9FC}"/>
          </ac:spMkLst>
        </pc:spChg>
        <pc:spChg chg="mod">
          <ac:chgData name="Eva Kottou" userId="S::edintern2@newhavenct.gov::a68da98e-cc77-4685-a668-e2d2ecfb6e48" providerId="AD" clId="Web-{7AE9BCD7-CC6A-EAD4-FFCF-15D541C6E08A}" dt="2023-07-10T18:19:34.962" v="208" actId="1076"/>
          <ac:spMkLst>
            <pc:docMk/>
            <pc:sldMk cId="1297255055" sldId="1118"/>
            <ac:spMk id="8" creationId="{59F1CCB2-0EDF-44E1-A5E3-F275C5EEF94E}"/>
          </ac:spMkLst>
        </pc:spChg>
        <pc:picChg chg="add mod">
          <ac:chgData name="Eva Kottou" userId="S::edintern2@newhavenct.gov::a68da98e-cc77-4685-a668-e2d2ecfb6e48" providerId="AD" clId="Web-{7AE9BCD7-CC6A-EAD4-FFCF-15D541C6E08A}" dt="2023-07-10T18:19:39.681" v="209" actId="1076"/>
          <ac:picMkLst>
            <pc:docMk/>
            <pc:sldMk cId="1297255055" sldId="1118"/>
            <ac:picMk id="6" creationId="{A814A30D-9276-0A3D-9DC9-D12709CC8281}"/>
          </ac:picMkLst>
        </pc:picChg>
        <pc:picChg chg="del">
          <ac:chgData name="Eva Kottou" userId="S::edintern2@newhavenct.gov::a68da98e-cc77-4685-a668-e2d2ecfb6e48" providerId="AD" clId="Web-{7AE9BCD7-CC6A-EAD4-FFCF-15D541C6E08A}" dt="2023-07-10T16:38:25.739" v="41"/>
          <ac:picMkLst>
            <pc:docMk/>
            <pc:sldMk cId="1297255055" sldId="1118"/>
            <ac:picMk id="6" creationId="{D49D6943-CBE0-48C6-B1D7-D72C863EA557}"/>
          </ac:picMkLst>
        </pc:picChg>
        <pc:picChg chg="del">
          <ac:chgData name="Eva Kottou" userId="S::edintern2@newhavenct.gov::a68da98e-cc77-4685-a668-e2d2ecfb6e48" providerId="AD" clId="Web-{7AE9BCD7-CC6A-EAD4-FFCF-15D541C6E08A}" dt="2023-07-10T16:37:30.801" v="21"/>
          <ac:picMkLst>
            <pc:docMk/>
            <pc:sldMk cId="1297255055" sldId="1118"/>
            <ac:picMk id="7" creationId="{72142C80-D290-4959-BF33-AF9E6E56D7AC}"/>
          </ac:picMkLst>
        </pc:picChg>
        <pc:picChg chg="del">
          <ac:chgData name="Eva Kottou" userId="S::edintern2@newhavenct.gov::a68da98e-cc77-4685-a668-e2d2ecfb6e48" providerId="AD" clId="Web-{7AE9BCD7-CC6A-EAD4-FFCF-15D541C6E08A}" dt="2023-07-10T16:38:22.333" v="40"/>
          <ac:picMkLst>
            <pc:docMk/>
            <pc:sldMk cId="1297255055" sldId="1118"/>
            <ac:picMk id="9" creationId="{8DE5C508-C627-370A-7509-2D2D92D147A0}"/>
          </ac:picMkLst>
        </pc:picChg>
        <pc:picChg chg="add mod">
          <ac:chgData name="Eva Kottou" userId="S::edintern2@newhavenct.gov::a68da98e-cc77-4685-a668-e2d2ecfb6e48" providerId="AD" clId="Web-{7AE9BCD7-CC6A-EAD4-FFCF-15D541C6E08A}" dt="2023-07-10T18:19:29.603" v="207" actId="1076"/>
          <ac:picMkLst>
            <pc:docMk/>
            <pc:sldMk cId="1297255055" sldId="1118"/>
            <ac:picMk id="10" creationId="{9D7C2E3E-1F1C-42DE-051E-8A80FC867B40}"/>
          </ac:picMkLst>
        </pc:picChg>
      </pc:sldChg>
      <pc:sldChg chg="del">
        <pc:chgData name="Eva Kottou" userId="S::edintern2@newhavenct.gov::a68da98e-cc77-4685-a668-e2d2ecfb6e48" providerId="AD" clId="Web-{7AE9BCD7-CC6A-EAD4-FFCF-15D541C6E08A}" dt="2023-07-10T18:16:07.475" v="154"/>
        <pc:sldMkLst>
          <pc:docMk/>
          <pc:sldMk cId="3926074770" sldId="1133"/>
        </pc:sldMkLst>
      </pc:sldChg>
      <pc:sldChg chg="delSp modSp">
        <pc:chgData name="Eva Kottou" userId="S::edintern2@newhavenct.gov::a68da98e-cc77-4685-a668-e2d2ecfb6e48" providerId="AD" clId="Web-{7AE9BCD7-CC6A-EAD4-FFCF-15D541C6E08A}" dt="2023-07-10T18:16:02.303" v="152" actId="20577"/>
        <pc:sldMkLst>
          <pc:docMk/>
          <pc:sldMk cId="685699924" sldId="1134"/>
        </pc:sldMkLst>
        <pc:spChg chg="del">
          <ac:chgData name="Eva Kottou" userId="S::edintern2@newhavenct.gov::a68da98e-cc77-4685-a668-e2d2ecfb6e48" providerId="AD" clId="Web-{7AE9BCD7-CC6A-EAD4-FFCF-15D541C6E08A}" dt="2023-07-10T18:15:50.506" v="144"/>
          <ac:spMkLst>
            <pc:docMk/>
            <pc:sldMk cId="685699924" sldId="1134"/>
            <ac:spMk id="3" creationId="{92B24F51-1E7B-C70F-8262-F5C2C6CD3644}"/>
          </ac:spMkLst>
        </pc:spChg>
        <pc:spChg chg="mod">
          <ac:chgData name="Eva Kottou" userId="S::edintern2@newhavenct.gov::a68da98e-cc77-4685-a668-e2d2ecfb6e48" providerId="AD" clId="Web-{7AE9BCD7-CC6A-EAD4-FFCF-15D541C6E08A}" dt="2023-07-10T18:16:02.303" v="152" actId="20577"/>
          <ac:spMkLst>
            <pc:docMk/>
            <pc:sldMk cId="685699924" sldId="1134"/>
            <ac:spMk id="7" creationId="{52D93343-9B53-4685-BD40-B32716DE8A3C}"/>
          </ac:spMkLst>
        </pc:spChg>
        <pc:spChg chg="del">
          <ac:chgData name="Eva Kottou" userId="S::edintern2@newhavenct.gov::a68da98e-cc77-4685-a668-e2d2ecfb6e48" providerId="AD" clId="Web-{7AE9BCD7-CC6A-EAD4-FFCF-15D541C6E08A}" dt="2023-07-10T18:15:49.366" v="142"/>
          <ac:spMkLst>
            <pc:docMk/>
            <pc:sldMk cId="685699924" sldId="1134"/>
            <ac:spMk id="12" creationId="{911A3415-D40C-9B10-18D9-22C58D7DC1E4}"/>
          </ac:spMkLst>
        </pc:spChg>
        <pc:spChg chg="del">
          <ac:chgData name="Eva Kottou" userId="S::edintern2@newhavenct.gov::a68da98e-cc77-4685-a668-e2d2ecfb6e48" providerId="AD" clId="Web-{7AE9BCD7-CC6A-EAD4-FFCF-15D541C6E08A}" dt="2023-07-10T18:15:49.366" v="141"/>
          <ac:spMkLst>
            <pc:docMk/>
            <pc:sldMk cId="685699924" sldId="1134"/>
            <ac:spMk id="14" creationId="{B54DA838-1565-E937-1B55-C618DCD5BFE4}"/>
          </ac:spMkLst>
        </pc:spChg>
        <pc:spChg chg="del">
          <ac:chgData name="Eva Kottou" userId="S::edintern2@newhavenct.gov::a68da98e-cc77-4685-a668-e2d2ecfb6e48" providerId="AD" clId="Web-{7AE9BCD7-CC6A-EAD4-FFCF-15D541C6E08A}" dt="2023-07-10T18:15:49.366" v="140"/>
          <ac:spMkLst>
            <pc:docMk/>
            <pc:sldMk cId="685699924" sldId="1134"/>
            <ac:spMk id="15" creationId="{72476F77-9D08-FF7D-39DC-7560289FA13A}"/>
          </ac:spMkLst>
        </pc:spChg>
        <pc:spChg chg="del">
          <ac:chgData name="Eva Kottou" userId="S::edintern2@newhavenct.gov::a68da98e-cc77-4685-a668-e2d2ecfb6e48" providerId="AD" clId="Web-{7AE9BCD7-CC6A-EAD4-FFCF-15D541C6E08A}" dt="2023-07-10T18:15:49.366" v="139"/>
          <ac:spMkLst>
            <pc:docMk/>
            <pc:sldMk cId="685699924" sldId="1134"/>
            <ac:spMk id="17" creationId="{EF4127A2-F85E-628C-94AE-7E3D9E828111}"/>
          </ac:spMkLst>
        </pc:spChg>
        <pc:spChg chg="del">
          <ac:chgData name="Eva Kottou" userId="S::edintern2@newhavenct.gov::a68da98e-cc77-4685-a668-e2d2ecfb6e48" providerId="AD" clId="Web-{7AE9BCD7-CC6A-EAD4-FFCF-15D541C6E08A}" dt="2023-07-10T18:15:49.366" v="138"/>
          <ac:spMkLst>
            <pc:docMk/>
            <pc:sldMk cId="685699924" sldId="1134"/>
            <ac:spMk id="19" creationId="{F451D83E-5006-105D-0F6B-EE3B89993FC3}"/>
          </ac:spMkLst>
        </pc:spChg>
        <pc:spChg chg="del">
          <ac:chgData name="Eva Kottou" userId="S::edintern2@newhavenct.gov::a68da98e-cc77-4685-a668-e2d2ecfb6e48" providerId="AD" clId="Web-{7AE9BCD7-CC6A-EAD4-FFCF-15D541C6E08A}" dt="2023-07-10T18:15:49.366" v="137"/>
          <ac:spMkLst>
            <pc:docMk/>
            <pc:sldMk cId="685699924" sldId="1134"/>
            <ac:spMk id="21" creationId="{E301D285-BAAD-D3AE-A4AD-1A15BC208B5C}"/>
          </ac:spMkLst>
        </pc:spChg>
        <pc:spChg chg="del">
          <ac:chgData name="Eva Kottou" userId="S::edintern2@newhavenct.gov::a68da98e-cc77-4685-a668-e2d2ecfb6e48" providerId="AD" clId="Web-{7AE9BCD7-CC6A-EAD4-FFCF-15D541C6E08A}" dt="2023-07-10T18:15:49.366" v="136"/>
          <ac:spMkLst>
            <pc:docMk/>
            <pc:sldMk cId="685699924" sldId="1134"/>
            <ac:spMk id="22" creationId="{B3B49796-C75A-887A-61D8-717F48B97228}"/>
          </ac:spMkLst>
        </pc:spChg>
        <pc:picChg chg="del">
          <ac:chgData name="Eva Kottou" userId="S::edintern2@newhavenct.gov::a68da98e-cc77-4685-a668-e2d2ecfb6e48" providerId="AD" clId="Web-{7AE9BCD7-CC6A-EAD4-FFCF-15D541C6E08A}" dt="2023-07-10T18:15:49.366" v="143"/>
          <ac:picMkLst>
            <pc:docMk/>
            <pc:sldMk cId="685699924" sldId="1134"/>
            <ac:picMk id="2" creationId="{E0DE38B0-EDFF-F802-0859-219E9030E279}"/>
          </ac:picMkLst>
        </pc:picChg>
        <pc:picChg chg="del">
          <ac:chgData name="Eva Kottou" userId="S::edintern2@newhavenct.gov::a68da98e-cc77-4685-a668-e2d2ecfb6e48" providerId="AD" clId="Web-{7AE9BCD7-CC6A-EAD4-FFCF-15D541C6E08A}" dt="2023-07-10T18:15:49.350" v="135"/>
          <ac:picMkLst>
            <pc:docMk/>
            <pc:sldMk cId="685699924" sldId="1134"/>
            <ac:picMk id="29" creationId="{2A720149-A36A-6C5D-AC9B-5315AA8A2FF2}"/>
          </ac:picMkLst>
        </pc:picChg>
        <pc:picChg chg="del">
          <ac:chgData name="Eva Kottou" userId="S::edintern2@newhavenct.gov::a68da98e-cc77-4685-a668-e2d2ecfb6e48" providerId="AD" clId="Web-{7AE9BCD7-CC6A-EAD4-FFCF-15D541C6E08A}" dt="2023-07-10T18:15:49.350" v="134"/>
          <ac:picMkLst>
            <pc:docMk/>
            <pc:sldMk cId="685699924" sldId="1134"/>
            <ac:picMk id="30" creationId="{8132860E-5154-C0B3-3036-6BE69137C518}"/>
          </ac:picMkLst>
        </pc:picChg>
        <pc:picChg chg="del">
          <ac:chgData name="Eva Kottou" userId="S::edintern2@newhavenct.gov::a68da98e-cc77-4685-a668-e2d2ecfb6e48" providerId="AD" clId="Web-{7AE9BCD7-CC6A-EAD4-FFCF-15D541C6E08A}" dt="2023-07-10T18:15:49.350" v="133"/>
          <ac:picMkLst>
            <pc:docMk/>
            <pc:sldMk cId="685699924" sldId="1134"/>
            <ac:picMk id="31" creationId="{43372C24-1C75-21AE-2D64-458D8D222A3F}"/>
          </ac:picMkLst>
        </pc:picChg>
        <pc:picChg chg="del">
          <ac:chgData name="Eva Kottou" userId="S::edintern2@newhavenct.gov::a68da98e-cc77-4685-a668-e2d2ecfb6e48" providerId="AD" clId="Web-{7AE9BCD7-CC6A-EAD4-FFCF-15D541C6E08A}" dt="2023-07-10T18:15:49.350" v="132"/>
          <ac:picMkLst>
            <pc:docMk/>
            <pc:sldMk cId="685699924" sldId="1134"/>
            <ac:picMk id="32" creationId="{F1410779-1C45-B760-D859-9F8B7AF495C1}"/>
          </ac:picMkLst>
        </pc:picChg>
        <pc:picChg chg="del">
          <ac:chgData name="Eva Kottou" userId="S::edintern2@newhavenct.gov::a68da98e-cc77-4685-a668-e2d2ecfb6e48" providerId="AD" clId="Web-{7AE9BCD7-CC6A-EAD4-FFCF-15D541C6E08A}" dt="2023-07-10T18:15:49.350" v="131"/>
          <ac:picMkLst>
            <pc:docMk/>
            <pc:sldMk cId="685699924" sldId="1134"/>
            <ac:picMk id="33" creationId="{01F64CC5-A1A1-0064-5C01-CB9E30AA3E3B}"/>
          </ac:picMkLst>
        </pc:picChg>
        <pc:picChg chg="del">
          <ac:chgData name="Eva Kottou" userId="S::edintern2@newhavenct.gov::a68da98e-cc77-4685-a668-e2d2ecfb6e48" providerId="AD" clId="Web-{7AE9BCD7-CC6A-EAD4-FFCF-15D541C6E08A}" dt="2023-07-10T18:15:49.350" v="130"/>
          <ac:picMkLst>
            <pc:docMk/>
            <pc:sldMk cId="685699924" sldId="1134"/>
            <ac:picMk id="34" creationId="{CBD8D4B4-BD5C-94B4-114B-41E3B3CCC03C}"/>
          </ac:picMkLst>
        </pc:picChg>
        <pc:picChg chg="del">
          <ac:chgData name="Eva Kottou" userId="S::edintern2@newhavenct.gov::a68da98e-cc77-4685-a668-e2d2ecfb6e48" providerId="AD" clId="Web-{7AE9BCD7-CC6A-EAD4-FFCF-15D541C6E08A}" dt="2023-07-10T18:15:45.678" v="129"/>
          <ac:picMkLst>
            <pc:docMk/>
            <pc:sldMk cId="685699924" sldId="1134"/>
            <ac:picMk id="35" creationId="{7465795D-A4A3-6F0D-F9F3-ECA7D81630DE}"/>
          </ac:picMkLst>
        </pc:picChg>
      </pc:sldChg>
      <pc:sldChg chg="modSp">
        <pc:chgData name="Eva Kottou" userId="S::edintern2@newhavenct.gov::a68da98e-cc77-4685-a668-e2d2ecfb6e48" providerId="AD" clId="Web-{7AE9BCD7-CC6A-EAD4-FFCF-15D541C6E08A}" dt="2023-07-10T18:15:42.366" v="128" actId="20577"/>
        <pc:sldMkLst>
          <pc:docMk/>
          <pc:sldMk cId="3867491377" sldId="1135"/>
        </pc:sldMkLst>
        <pc:spChg chg="mod">
          <ac:chgData name="Eva Kottou" userId="S::edintern2@newhavenct.gov::a68da98e-cc77-4685-a668-e2d2ecfb6e48" providerId="AD" clId="Web-{7AE9BCD7-CC6A-EAD4-FFCF-15D541C6E08A}" dt="2023-07-10T18:15:42.366" v="128" actId="20577"/>
          <ac:spMkLst>
            <pc:docMk/>
            <pc:sldMk cId="3867491377" sldId="1135"/>
            <ac:spMk id="11" creationId="{4EDFD631-65B9-497A-90A8-006A233A9539}"/>
          </ac:spMkLst>
        </pc:spChg>
        <pc:spChg chg="mod">
          <ac:chgData name="Eva Kottou" userId="S::edintern2@newhavenct.gov::a68da98e-cc77-4685-a668-e2d2ecfb6e48" providerId="AD" clId="Web-{7AE9BCD7-CC6A-EAD4-FFCF-15D541C6E08A}" dt="2023-07-10T18:15:37.131" v="115" actId="20577"/>
          <ac:spMkLst>
            <pc:docMk/>
            <pc:sldMk cId="3867491377" sldId="1135"/>
            <ac:spMk id="12" creationId="{81FB1D2A-DFBC-4994-B9CE-C3726C3A9174}"/>
          </ac:spMkLst>
        </pc:spChg>
      </pc:sldChg>
      <pc:sldChg chg="del">
        <pc:chgData name="Eva Kottou" userId="S::edintern2@newhavenct.gov::a68da98e-cc77-4685-a668-e2d2ecfb6e48" providerId="AD" clId="Web-{7AE9BCD7-CC6A-EAD4-FFCF-15D541C6E08A}" dt="2023-07-10T18:16:06.522" v="153"/>
        <pc:sldMkLst>
          <pc:docMk/>
          <pc:sldMk cId="3855406474" sldId="1136"/>
        </pc:sldMkLst>
      </pc:sldChg>
    </pc:docChg>
  </pc:docChgLst>
  <pc:docChgLst>
    <pc:chgData name="Eva Kottou" userId="S::edintern2@newhavenct.gov::a68da98e-cc77-4685-a668-e2d2ecfb6e48" providerId="AD" clId="Web-{802565C8-12F8-21AB-EB72-4F70D1E27779}"/>
    <pc:docChg chg="modSld">
      <pc:chgData name="Eva Kottou" userId="S::edintern2@newhavenct.gov::a68da98e-cc77-4685-a668-e2d2ecfb6e48" providerId="AD" clId="Web-{802565C8-12F8-21AB-EB72-4F70D1E27779}" dt="2023-07-11T18:26:04.669" v="77" actId="20577"/>
      <pc:docMkLst>
        <pc:docMk/>
      </pc:docMkLst>
      <pc:sldChg chg="modSp">
        <pc:chgData name="Eva Kottou" userId="S::edintern2@newhavenct.gov::a68da98e-cc77-4685-a668-e2d2ecfb6e48" providerId="AD" clId="Web-{802565C8-12F8-21AB-EB72-4F70D1E27779}" dt="2023-07-11T16:53:30.137" v="34" actId="20577"/>
        <pc:sldMkLst>
          <pc:docMk/>
          <pc:sldMk cId="3593017648" sldId="1005"/>
        </pc:sldMkLst>
        <pc:spChg chg="mod">
          <ac:chgData name="Eva Kottou" userId="S::edintern2@newhavenct.gov::a68da98e-cc77-4685-a668-e2d2ecfb6e48" providerId="AD" clId="Web-{802565C8-12F8-21AB-EB72-4F70D1E27779}" dt="2023-07-11T16:53:30.137" v="34" actId="20577"/>
          <ac:spMkLst>
            <pc:docMk/>
            <pc:sldMk cId="3593017648" sldId="1005"/>
            <ac:spMk id="4" creationId="{2A27C98A-699E-45E8-9D3A-23227C1C1A94}"/>
          </ac:spMkLst>
        </pc:spChg>
      </pc:sldChg>
      <pc:sldChg chg="modSp">
        <pc:chgData name="Eva Kottou" userId="S::edintern2@newhavenct.gov::a68da98e-cc77-4685-a668-e2d2ecfb6e48" providerId="AD" clId="Web-{802565C8-12F8-21AB-EB72-4F70D1E27779}" dt="2023-07-11T16:54:12.544" v="50" actId="20577"/>
        <pc:sldMkLst>
          <pc:docMk/>
          <pc:sldMk cId="3246726681" sldId="1008"/>
        </pc:sldMkLst>
        <pc:spChg chg="mod">
          <ac:chgData name="Eva Kottou" userId="S::edintern2@newhavenct.gov::a68da98e-cc77-4685-a668-e2d2ecfb6e48" providerId="AD" clId="Web-{802565C8-12F8-21AB-EB72-4F70D1E27779}" dt="2023-07-11T16:54:12.544" v="50" actId="20577"/>
          <ac:spMkLst>
            <pc:docMk/>
            <pc:sldMk cId="3246726681" sldId="1008"/>
            <ac:spMk id="9" creationId="{00000000-0000-0000-0000-000000000000}"/>
          </ac:spMkLst>
        </pc:spChg>
      </pc:sldChg>
      <pc:sldChg chg="modSp">
        <pc:chgData name="Eva Kottou" userId="S::edintern2@newhavenct.gov::a68da98e-cc77-4685-a668-e2d2ecfb6e48" providerId="AD" clId="Web-{802565C8-12F8-21AB-EB72-4F70D1E27779}" dt="2023-07-11T16:53:52.997" v="48" actId="20577"/>
        <pc:sldMkLst>
          <pc:docMk/>
          <pc:sldMk cId="3192254231" sldId="1028"/>
        </pc:sldMkLst>
        <pc:spChg chg="mod">
          <ac:chgData name="Eva Kottou" userId="S::edintern2@newhavenct.gov::a68da98e-cc77-4685-a668-e2d2ecfb6e48" providerId="AD" clId="Web-{802565C8-12F8-21AB-EB72-4F70D1E27779}" dt="2023-07-11T16:53:52.997" v="48" actId="20577"/>
          <ac:spMkLst>
            <pc:docMk/>
            <pc:sldMk cId="3192254231" sldId="1028"/>
            <ac:spMk id="2" creationId="{463A06EC-041D-C3F2-1D13-1F6E9F2FDBE0}"/>
          </ac:spMkLst>
        </pc:spChg>
      </pc:sldChg>
      <pc:sldChg chg="modSp">
        <pc:chgData name="Eva Kottou" userId="S::edintern2@newhavenct.gov::a68da98e-cc77-4685-a668-e2d2ecfb6e48" providerId="AD" clId="Web-{802565C8-12F8-21AB-EB72-4F70D1E27779}" dt="2023-07-11T18:26:04.669" v="77" actId="20577"/>
        <pc:sldMkLst>
          <pc:docMk/>
          <pc:sldMk cId="3943437337" sldId="1120"/>
        </pc:sldMkLst>
        <pc:spChg chg="mod">
          <ac:chgData name="Eva Kottou" userId="S::edintern2@newhavenct.gov::a68da98e-cc77-4685-a668-e2d2ecfb6e48" providerId="AD" clId="Web-{802565C8-12F8-21AB-EB72-4F70D1E27779}" dt="2023-07-11T18:26:04.669" v="77" actId="20577"/>
          <ac:spMkLst>
            <pc:docMk/>
            <pc:sldMk cId="3943437337" sldId="1120"/>
            <ac:spMk id="10" creationId="{66C420BA-DC0D-4295-BF44-1274ACB29CFE}"/>
          </ac:spMkLst>
        </pc:spChg>
      </pc:sldChg>
    </pc:docChg>
  </pc:docChgLst>
  <pc:docChgLst>
    <pc:chgData name="Malachi Bridges" userId="S::mbridges@newhavenct.gov::4950a514-b38c-47a4-b86a-212c9f845b64" providerId="AD" clId="Web-{A90CE06E-9D6B-F44B-80E3-9469EF247FEE}"/>
    <pc:docChg chg="addSld delSld modSld sldOrd addMainMaster modMainMaster">
      <pc:chgData name="Malachi Bridges" userId="S::mbridges@newhavenct.gov::4950a514-b38c-47a4-b86a-212c9f845b64" providerId="AD" clId="Web-{A90CE06E-9D6B-F44B-80E3-9469EF247FEE}" dt="2023-07-11T22:39:53.349" v="917"/>
      <pc:docMkLst>
        <pc:docMk/>
      </pc:docMkLst>
      <pc:sldChg chg="add del">
        <pc:chgData name="Malachi Bridges" userId="S::mbridges@newhavenct.gov::4950a514-b38c-47a4-b86a-212c9f845b64" providerId="AD" clId="Web-{A90CE06E-9D6B-F44B-80E3-9469EF247FEE}" dt="2023-07-11T22:39:53.349" v="917"/>
        <pc:sldMkLst>
          <pc:docMk/>
          <pc:sldMk cId="3165784988" sldId="1080"/>
        </pc:sldMkLst>
      </pc:sldChg>
      <pc:sldChg chg="modSp del">
        <pc:chgData name="Malachi Bridges" userId="S::mbridges@newhavenct.gov::4950a514-b38c-47a4-b86a-212c9f845b64" providerId="AD" clId="Web-{A90CE06E-9D6B-F44B-80E3-9469EF247FEE}" dt="2023-07-11T21:18:40.884" v="471"/>
        <pc:sldMkLst>
          <pc:docMk/>
          <pc:sldMk cId="3634283659" sldId="1117"/>
        </pc:sldMkLst>
        <pc:spChg chg="mod">
          <ac:chgData name="Malachi Bridges" userId="S::mbridges@newhavenct.gov::4950a514-b38c-47a4-b86a-212c9f845b64" providerId="AD" clId="Web-{A90CE06E-9D6B-F44B-80E3-9469EF247FEE}" dt="2023-07-11T20:54:00.098" v="5" actId="20577"/>
          <ac:spMkLst>
            <pc:docMk/>
            <pc:sldMk cId="3634283659" sldId="1117"/>
            <ac:spMk id="13" creationId="{EDB40566-5432-EAD7-FF18-6646CDBA2D66}"/>
          </ac:spMkLst>
        </pc:spChg>
      </pc:sldChg>
      <pc:sldChg chg="modSp">
        <pc:chgData name="Malachi Bridges" userId="S::mbridges@newhavenct.gov::4950a514-b38c-47a4-b86a-212c9f845b64" providerId="AD" clId="Web-{A90CE06E-9D6B-F44B-80E3-9469EF247FEE}" dt="2023-07-11T20:53:51.894" v="3" actId="20577"/>
        <pc:sldMkLst>
          <pc:docMk/>
          <pc:sldMk cId="3943437337" sldId="1120"/>
        </pc:sldMkLst>
        <pc:spChg chg="mod">
          <ac:chgData name="Malachi Bridges" userId="S::mbridges@newhavenct.gov::4950a514-b38c-47a4-b86a-212c9f845b64" providerId="AD" clId="Web-{A90CE06E-9D6B-F44B-80E3-9469EF247FEE}" dt="2023-07-11T20:53:51.894" v="3" actId="20577"/>
          <ac:spMkLst>
            <pc:docMk/>
            <pc:sldMk cId="3943437337" sldId="1120"/>
            <ac:spMk id="10" creationId="{66C420BA-DC0D-4295-BF44-1274ACB29CFE}"/>
          </ac:spMkLst>
        </pc:spChg>
      </pc:sldChg>
      <pc:sldChg chg="add del">
        <pc:chgData name="Malachi Bridges" userId="S::mbridges@newhavenct.gov::4950a514-b38c-47a4-b86a-212c9f845b64" providerId="AD" clId="Web-{A90CE06E-9D6B-F44B-80E3-9469EF247FEE}" dt="2023-07-11T21:17:43.712" v="467"/>
        <pc:sldMkLst>
          <pc:docMk/>
          <pc:sldMk cId="1175443388" sldId="1136"/>
        </pc:sldMkLst>
      </pc:sldChg>
      <pc:sldChg chg="modSp add del ord">
        <pc:chgData name="Malachi Bridges" userId="S::mbridges@newhavenct.gov::4950a514-b38c-47a4-b86a-212c9f845b64" providerId="AD" clId="Web-{A90CE06E-9D6B-F44B-80E3-9469EF247FEE}" dt="2023-07-11T21:17:41.165" v="466"/>
        <pc:sldMkLst>
          <pc:docMk/>
          <pc:sldMk cId="791590072" sldId="1137"/>
        </pc:sldMkLst>
        <pc:spChg chg="mod">
          <ac:chgData name="Malachi Bridges" userId="S::mbridges@newhavenct.gov::4950a514-b38c-47a4-b86a-212c9f845b64" providerId="AD" clId="Web-{A90CE06E-9D6B-F44B-80E3-9469EF247FEE}" dt="2023-07-11T21:00:23.212" v="56" actId="20577"/>
          <ac:spMkLst>
            <pc:docMk/>
            <pc:sldMk cId="791590072" sldId="1137"/>
            <ac:spMk id="27" creationId="{98B4BD25-7CB7-786D-9584-8F5637A2A976}"/>
          </ac:spMkLst>
        </pc:spChg>
      </pc:sldChg>
      <pc:sldChg chg="addSp delSp modSp add replId">
        <pc:chgData name="Malachi Bridges" userId="S::mbridges@newhavenct.gov::4950a514-b38c-47a4-b86a-212c9f845b64" providerId="AD" clId="Web-{A90CE06E-9D6B-F44B-80E3-9469EF247FEE}" dt="2023-07-11T22:39:24.006" v="915" actId="14100"/>
        <pc:sldMkLst>
          <pc:docMk/>
          <pc:sldMk cId="2395487676" sldId="1138"/>
        </pc:sldMkLst>
        <pc:spChg chg="mod">
          <ac:chgData name="Malachi Bridges" userId="S::mbridges@newhavenct.gov::4950a514-b38c-47a4-b86a-212c9f845b64" providerId="AD" clId="Web-{A90CE06E-9D6B-F44B-80E3-9469EF247FEE}" dt="2023-07-11T22:39:12.068" v="914" actId="20577"/>
          <ac:spMkLst>
            <pc:docMk/>
            <pc:sldMk cId="2395487676" sldId="1138"/>
            <ac:spMk id="2" creationId="{A3D41FFF-FCD0-0B7A-36CD-C54796C34FA6}"/>
          </ac:spMkLst>
        </pc:spChg>
        <pc:spChg chg="mod">
          <ac:chgData name="Malachi Bridges" userId="S::mbridges@newhavenct.gov::4950a514-b38c-47a4-b86a-212c9f845b64" providerId="AD" clId="Web-{A90CE06E-9D6B-F44B-80E3-9469EF247FEE}" dt="2023-07-11T21:40:26.153" v="659" actId="20577"/>
          <ac:spMkLst>
            <pc:docMk/>
            <pc:sldMk cId="2395487676" sldId="1138"/>
            <ac:spMk id="11" creationId="{FE21096B-F35B-98A6-C8E1-556F1A6F2342}"/>
          </ac:spMkLst>
        </pc:spChg>
        <pc:spChg chg="mod">
          <ac:chgData name="Malachi Bridges" userId="S::mbridges@newhavenct.gov::4950a514-b38c-47a4-b86a-212c9f845b64" providerId="AD" clId="Web-{A90CE06E-9D6B-F44B-80E3-9469EF247FEE}" dt="2023-07-11T21:18:30.353" v="470" actId="1076"/>
          <ac:spMkLst>
            <pc:docMk/>
            <pc:sldMk cId="2395487676" sldId="1138"/>
            <ac:spMk id="13" creationId="{EDB40566-5432-EAD7-FF18-6646CDBA2D66}"/>
          </ac:spMkLst>
        </pc:spChg>
        <pc:spChg chg="mod">
          <ac:chgData name="Malachi Bridges" userId="S::mbridges@newhavenct.gov::4950a514-b38c-47a4-b86a-212c9f845b64" providerId="AD" clId="Web-{A90CE06E-9D6B-F44B-80E3-9469EF247FEE}" dt="2023-07-11T22:39:24.006" v="915" actId="14100"/>
          <ac:spMkLst>
            <pc:docMk/>
            <pc:sldMk cId="2395487676" sldId="1138"/>
            <ac:spMk id="21" creationId="{9138FE80-8CA8-294F-B292-124F14CD67A1}"/>
          </ac:spMkLst>
        </pc:spChg>
        <pc:spChg chg="mod">
          <ac:chgData name="Malachi Bridges" userId="S::mbridges@newhavenct.gov::4950a514-b38c-47a4-b86a-212c9f845b64" providerId="AD" clId="Web-{A90CE06E-9D6B-F44B-80E3-9469EF247FEE}" dt="2023-07-11T21:11:23.894" v="370" actId="14100"/>
          <ac:spMkLst>
            <pc:docMk/>
            <pc:sldMk cId="2395487676" sldId="1138"/>
            <ac:spMk id="30" creationId="{A1154A88-26AE-6398-745A-0A3423AE4241}"/>
          </ac:spMkLst>
        </pc:spChg>
        <pc:picChg chg="add mod modCrop">
          <ac:chgData name="Malachi Bridges" userId="S::mbridges@newhavenct.gov::4950a514-b38c-47a4-b86a-212c9f845b64" providerId="AD" clId="Web-{A90CE06E-9D6B-F44B-80E3-9469EF247FEE}" dt="2023-07-11T22:20:47.214" v="829" actId="14100"/>
          <ac:picMkLst>
            <pc:docMk/>
            <pc:sldMk cId="2395487676" sldId="1138"/>
            <ac:picMk id="5" creationId="{0B613961-E2E3-E912-033D-CDDA998B20C1}"/>
          </ac:picMkLst>
        </pc:picChg>
        <pc:picChg chg="add mod">
          <ac:chgData name="Malachi Bridges" userId="S::mbridges@newhavenct.gov::4950a514-b38c-47a4-b86a-212c9f845b64" providerId="AD" clId="Web-{A90CE06E-9D6B-F44B-80E3-9469EF247FEE}" dt="2023-07-11T22:20:10.713" v="822" actId="14100"/>
          <ac:picMkLst>
            <pc:docMk/>
            <pc:sldMk cId="2395487676" sldId="1138"/>
            <ac:picMk id="6" creationId="{EC095287-F8C3-B15E-0B14-6F1847C97F8F}"/>
          </ac:picMkLst>
        </pc:picChg>
        <pc:picChg chg="add mod modCrop">
          <ac:chgData name="Malachi Bridges" userId="S::mbridges@newhavenct.gov::4950a514-b38c-47a4-b86a-212c9f845b64" providerId="AD" clId="Web-{A90CE06E-9D6B-F44B-80E3-9469EF247FEE}" dt="2023-07-11T22:20:58.229" v="831" actId="1076"/>
          <ac:picMkLst>
            <pc:docMk/>
            <pc:sldMk cId="2395487676" sldId="1138"/>
            <ac:picMk id="10" creationId="{C1085A9E-5A4F-4DD7-6315-956B6139A2C8}"/>
          </ac:picMkLst>
        </pc:picChg>
        <pc:picChg chg="del">
          <ac:chgData name="Malachi Bridges" userId="S::mbridges@newhavenct.gov::4950a514-b38c-47a4-b86a-212c9f845b64" providerId="AD" clId="Web-{A90CE06E-9D6B-F44B-80E3-9469EF247FEE}" dt="2023-07-11T21:08:10.719" v="357"/>
          <ac:picMkLst>
            <pc:docMk/>
            <pc:sldMk cId="2395487676" sldId="1138"/>
            <ac:picMk id="12" creationId="{DFC012AF-99D4-DDC7-DE90-D36705E0FEF7}"/>
          </ac:picMkLst>
        </pc:picChg>
        <pc:picChg chg="del">
          <ac:chgData name="Malachi Bridges" userId="S::mbridges@newhavenct.gov::4950a514-b38c-47a4-b86a-212c9f845b64" providerId="AD" clId="Web-{A90CE06E-9D6B-F44B-80E3-9469EF247FEE}" dt="2023-07-11T21:07:55.485" v="354"/>
          <ac:picMkLst>
            <pc:docMk/>
            <pc:sldMk cId="2395487676" sldId="1138"/>
            <ac:picMk id="15" creationId="{3B63EF68-5AD6-D0DF-2506-30C60A77D661}"/>
          </ac:picMkLst>
        </pc:picChg>
        <pc:picChg chg="del">
          <ac:chgData name="Malachi Bridges" userId="S::mbridges@newhavenct.gov::4950a514-b38c-47a4-b86a-212c9f845b64" providerId="AD" clId="Web-{A90CE06E-9D6B-F44B-80E3-9469EF247FEE}" dt="2023-07-11T21:08:07.328" v="356"/>
          <ac:picMkLst>
            <pc:docMk/>
            <pc:sldMk cId="2395487676" sldId="1138"/>
            <ac:picMk id="27" creationId="{2C608940-68D1-D15F-6625-7B92FE34B5F6}"/>
          </ac:picMkLst>
        </pc:picChg>
      </pc:sldChg>
      <pc:sldChg chg="addSp delSp modSp add ord replId">
        <pc:chgData name="Malachi Bridges" userId="S::mbridges@newhavenct.gov::4950a514-b38c-47a4-b86a-212c9f845b64" providerId="AD" clId="Web-{A90CE06E-9D6B-F44B-80E3-9469EF247FEE}" dt="2023-07-11T21:40:49.106" v="662" actId="1076"/>
        <pc:sldMkLst>
          <pc:docMk/>
          <pc:sldMk cId="3872099740" sldId="1139"/>
        </pc:sldMkLst>
        <pc:spChg chg="mod">
          <ac:chgData name="Malachi Bridges" userId="S::mbridges@newhavenct.gov::4950a514-b38c-47a4-b86a-212c9f845b64" providerId="AD" clId="Web-{A90CE06E-9D6B-F44B-80E3-9469EF247FEE}" dt="2023-07-11T21:39:28.980" v="651" actId="20577"/>
          <ac:spMkLst>
            <pc:docMk/>
            <pc:sldMk cId="3872099740" sldId="1139"/>
            <ac:spMk id="2" creationId="{A3D41FFF-FCD0-0B7A-36CD-C54796C34FA6}"/>
          </ac:spMkLst>
        </pc:spChg>
        <pc:spChg chg="mod">
          <ac:chgData name="Malachi Bridges" userId="S::mbridges@newhavenct.gov::4950a514-b38c-47a4-b86a-212c9f845b64" providerId="AD" clId="Web-{A90CE06E-9D6B-F44B-80E3-9469EF247FEE}" dt="2023-07-11T21:28:42.002" v="476" actId="20577"/>
          <ac:spMkLst>
            <pc:docMk/>
            <pc:sldMk cId="3872099740" sldId="1139"/>
            <ac:spMk id="11" creationId="{FE21096B-F35B-98A6-C8E1-556F1A6F2342}"/>
          </ac:spMkLst>
        </pc:spChg>
        <pc:spChg chg="add mod">
          <ac:chgData name="Malachi Bridges" userId="S::mbridges@newhavenct.gov::4950a514-b38c-47a4-b86a-212c9f845b64" providerId="AD" clId="Web-{A90CE06E-9D6B-F44B-80E3-9469EF247FEE}" dt="2023-07-11T21:35:47.883" v="523" actId="1076"/>
          <ac:spMkLst>
            <pc:docMk/>
            <pc:sldMk cId="3872099740" sldId="1139"/>
            <ac:spMk id="12" creationId="{FF2EFE88-3DBA-F3D6-411C-3273F859D90B}"/>
          </ac:spMkLst>
        </pc:spChg>
        <pc:spChg chg="mod">
          <ac:chgData name="Malachi Bridges" userId="S::mbridges@newhavenct.gov::4950a514-b38c-47a4-b86a-212c9f845b64" providerId="AD" clId="Web-{A90CE06E-9D6B-F44B-80E3-9469EF247FEE}" dt="2023-07-11T21:34:27.163" v="521" actId="1076"/>
          <ac:spMkLst>
            <pc:docMk/>
            <pc:sldMk cId="3872099740" sldId="1139"/>
            <ac:spMk id="13" creationId="{EDB40566-5432-EAD7-FF18-6646CDBA2D66}"/>
          </ac:spMkLst>
        </pc:spChg>
        <pc:spChg chg="add mod">
          <ac:chgData name="Malachi Bridges" userId="S::mbridges@newhavenct.gov::4950a514-b38c-47a4-b86a-212c9f845b64" providerId="AD" clId="Web-{A90CE06E-9D6B-F44B-80E3-9469EF247FEE}" dt="2023-07-11T21:34:20.538" v="520" actId="14100"/>
          <ac:spMkLst>
            <pc:docMk/>
            <pc:sldMk cId="3872099740" sldId="1139"/>
            <ac:spMk id="14" creationId="{91B4334F-894F-72B3-BBAC-776BA4B4133F}"/>
          </ac:spMkLst>
        </pc:spChg>
        <pc:spChg chg="add del mod">
          <ac:chgData name="Malachi Bridges" userId="S::mbridges@newhavenct.gov::4950a514-b38c-47a4-b86a-212c9f845b64" providerId="AD" clId="Web-{A90CE06E-9D6B-F44B-80E3-9469EF247FEE}" dt="2023-07-11T21:39:31.121" v="652"/>
          <ac:spMkLst>
            <pc:docMk/>
            <pc:sldMk cId="3872099740" sldId="1139"/>
            <ac:spMk id="15" creationId="{BE0A7B6C-6C35-FA5F-94B7-45C963C15577}"/>
          </ac:spMkLst>
        </pc:spChg>
        <pc:spChg chg="add mod">
          <ac:chgData name="Malachi Bridges" userId="S::mbridges@newhavenct.gov::4950a514-b38c-47a4-b86a-212c9f845b64" providerId="AD" clId="Web-{A90CE06E-9D6B-F44B-80E3-9469EF247FEE}" dt="2023-07-11T21:40:49.106" v="662" actId="1076"/>
          <ac:spMkLst>
            <pc:docMk/>
            <pc:sldMk cId="3872099740" sldId="1139"/>
            <ac:spMk id="16" creationId="{5D7FA13D-5921-E5B1-A0A5-DAAB96AF0CB0}"/>
          </ac:spMkLst>
        </pc:spChg>
        <pc:spChg chg="del">
          <ac:chgData name="Malachi Bridges" userId="S::mbridges@newhavenct.gov::4950a514-b38c-47a4-b86a-212c9f845b64" providerId="AD" clId="Web-{A90CE06E-9D6B-F44B-80E3-9469EF247FEE}" dt="2023-07-11T21:30:22.504" v="489"/>
          <ac:spMkLst>
            <pc:docMk/>
            <pc:sldMk cId="3872099740" sldId="1139"/>
            <ac:spMk id="21" creationId="{9138FE80-8CA8-294F-B292-124F14CD67A1}"/>
          </ac:spMkLst>
        </pc:spChg>
        <pc:spChg chg="del">
          <ac:chgData name="Malachi Bridges" userId="S::mbridges@newhavenct.gov::4950a514-b38c-47a4-b86a-212c9f845b64" providerId="AD" clId="Web-{A90CE06E-9D6B-F44B-80E3-9469EF247FEE}" dt="2023-07-11T21:30:19.879" v="488"/>
          <ac:spMkLst>
            <pc:docMk/>
            <pc:sldMk cId="3872099740" sldId="1139"/>
            <ac:spMk id="30" creationId="{A1154A88-26AE-6398-745A-0A3423AE4241}"/>
          </ac:spMkLst>
        </pc:spChg>
        <pc:picChg chg="add mod">
          <ac:chgData name="Malachi Bridges" userId="S::mbridges@newhavenct.gov::4950a514-b38c-47a4-b86a-212c9f845b64" providerId="AD" clId="Web-{A90CE06E-9D6B-F44B-80E3-9469EF247FEE}" dt="2023-07-11T21:33:18.506" v="513" actId="1076"/>
          <ac:picMkLst>
            <pc:docMk/>
            <pc:sldMk cId="3872099740" sldId="1139"/>
            <ac:picMk id="3" creationId="{07952E21-72D3-40CD-DC50-090A37EF6668}"/>
          </ac:picMkLst>
        </pc:picChg>
        <pc:picChg chg="mod">
          <ac:chgData name="Malachi Bridges" userId="S::mbridges@newhavenct.gov::4950a514-b38c-47a4-b86a-212c9f845b64" providerId="AD" clId="Web-{A90CE06E-9D6B-F44B-80E3-9469EF247FEE}" dt="2023-07-11T21:32:03.099" v="503" actId="1076"/>
          <ac:picMkLst>
            <pc:docMk/>
            <pc:sldMk cId="3872099740" sldId="1139"/>
            <ac:picMk id="4" creationId="{00000000-0000-0000-0000-000000000000}"/>
          </ac:picMkLst>
        </pc:picChg>
        <pc:picChg chg="del">
          <ac:chgData name="Malachi Bridges" userId="S::mbridges@newhavenct.gov::4950a514-b38c-47a4-b86a-212c9f845b64" providerId="AD" clId="Web-{A90CE06E-9D6B-F44B-80E3-9469EF247FEE}" dt="2023-07-11T21:30:04.550" v="483"/>
          <ac:picMkLst>
            <pc:docMk/>
            <pc:sldMk cId="3872099740" sldId="1139"/>
            <ac:picMk id="5" creationId="{0B613961-E2E3-E912-033D-CDDA998B20C1}"/>
          </ac:picMkLst>
        </pc:picChg>
        <pc:picChg chg="del">
          <ac:chgData name="Malachi Bridges" userId="S::mbridges@newhavenct.gov::4950a514-b38c-47a4-b86a-212c9f845b64" providerId="AD" clId="Web-{A90CE06E-9D6B-F44B-80E3-9469EF247FEE}" dt="2023-07-11T21:30:01.613" v="481"/>
          <ac:picMkLst>
            <pc:docMk/>
            <pc:sldMk cId="3872099740" sldId="1139"/>
            <ac:picMk id="6" creationId="{EC095287-F8C3-B15E-0B14-6F1847C97F8F}"/>
          </ac:picMkLst>
        </pc:picChg>
        <pc:picChg chg="add del mod">
          <ac:chgData name="Malachi Bridges" userId="S::mbridges@newhavenct.gov::4950a514-b38c-47a4-b86a-212c9f845b64" providerId="AD" clId="Web-{A90CE06E-9D6B-F44B-80E3-9469EF247FEE}" dt="2023-07-11T21:30:59.879" v="493"/>
          <ac:picMkLst>
            <pc:docMk/>
            <pc:sldMk cId="3872099740" sldId="1139"/>
            <ac:picMk id="8" creationId="{DA1AE10C-6CA4-F9C1-9404-3A6D107EDABD}"/>
          </ac:picMkLst>
        </pc:picChg>
        <pc:picChg chg="del">
          <ac:chgData name="Malachi Bridges" userId="S::mbridges@newhavenct.gov::4950a514-b38c-47a4-b86a-212c9f845b64" providerId="AD" clId="Web-{A90CE06E-9D6B-F44B-80E3-9469EF247FEE}" dt="2023-07-11T21:30:02.941" v="482"/>
          <ac:picMkLst>
            <pc:docMk/>
            <pc:sldMk cId="3872099740" sldId="1139"/>
            <ac:picMk id="10" creationId="{C1085A9E-5A4F-4DD7-6315-956B6139A2C8}"/>
          </ac:picMkLst>
        </pc:picChg>
      </pc:sldChg>
      <pc:sldChg chg="addSp delSp modSp add ord replId">
        <pc:chgData name="Malachi Bridges" userId="S::mbridges@newhavenct.gov::4950a514-b38c-47a4-b86a-212c9f845b64" providerId="AD" clId="Web-{A90CE06E-9D6B-F44B-80E3-9469EF247FEE}" dt="2023-07-11T22:38:41.239" v="907" actId="1076"/>
        <pc:sldMkLst>
          <pc:docMk/>
          <pc:sldMk cId="726453343" sldId="1140"/>
        </pc:sldMkLst>
        <pc:spChg chg="mod">
          <ac:chgData name="Malachi Bridges" userId="S::mbridges@newhavenct.gov::4950a514-b38c-47a4-b86a-212c9f845b64" providerId="AD" clId="Web-{A90CE06E-9D6B-F44B-80E3-9469EF247FEE}" dt="2023-07-11T22:02:38.506" v="811" actId="20577"/>
          <ac:spMkLst>
            <pc:docMk/>
            <pc:sldMk cId="726453343" sldId="1140"/>
            <ac:spMk id="2" creationId="{A3D41FFF-FCD0-0B7A-36CD-C54796C34FA6}"/>
          </ac:spMkLst>
        </pc:spChg>
        <pc:spChg chg="mod">
          <ac:chgData name="Malachi Bridges" userId="S::mbridges@newhavenct.gov::4950a514-b38c-47a4-b86a-212c9f845b64" providerId="AD" clId="Web-{A90CE06E-9D6B-F44B-80E3-9469EF247FEE}" dt="2023-07-11T21:29:05.503" v="478" actId="20577"/>
          <ac:spMkLst>
            <pc:docMk/>
            <pc:sldMk cId="726453343" sldId="1140"/>
            <ac:spMk id="11" creationId="{FE21096B-F35B-98A6-C8E1-556F1A6F2342}"/>
          </ac:spMkLst>
        </pc:spChg>
        <pc:spChg chg="mod">
          <ac:chgData name="Malachi Bridges" userId="S::mbridges@newhavenct.gov::4950a514-b38c-47a4-b86a-212c9f845b64" providerId="AD" clId="Web-{A90CE06E-9D6B-F44B-80E3-9469EF247FEE}" dt="2023-07-11T22:02:55.194" v="812" actId="1076"/>
          <ac:spMkLst>
            <pc:docMk/>
            <pc:sldMk cId="726453343" sldId="1140"/>
            <ac:spMk id="21" creationId="{9138FE80-8CA8-294F-B292-124F14CD67A1}"/>
          </ac:spMkLst>
        </pc:spChg>
        <pc:spChg chg="mod">
          <ac:chgData name="Malachi Bridges" userId="S::mbridges@newhavenct.gov::4950a514-b38c-47a4-b86a-212c9f845b64" providerId="AD" clId="Web-{A90CE06E-9D6B-F44B-80E3-9469EF247FEE}" dt="2023-07-11T22:03:15.038" v="820" actId="20577"/>
          <ac:spMkLst>
            <pc:docMk/>
            <pc:sldMk cId="726453343" sldId="1140"/>
            <ac:spMk id="30" creationId="{A1154A88-26AE-6398-745A-0A3423AE4241}"/>
          </ac:spMkLst>
        </pc:spChg>
        <pc:picChg chg="add del mod modCrop">
          <ac:chgData name="Malachi Bridges" userId="S::mbridges@newhavenct.gov::4950a514-b38c-47a4-b86a-212c9f845b64" providerId="AD" clId="Web-{A90CE06E-9D6B-F44B-80E3-9469EF247FEE}" dt="2023-07-11T22:37:41.848" v="898"/>
          <ac:picMkLst>
            <pc:docMk/>
            <pc:sldMk cId="726453343" sldId="1140"/>
            <ac:picMk id="3" creationId="{3057C538-A25A-F267-094C-E229EA0F921C}"/>
          </ac:picMkLst>
        </pc:picChg>
        <pc:picChg chg="del">
          <ac:chgData name="Malachi Bridges" userId="S::mbridges@newhavenct.gov::4950a514-b38c-47a4-b86a-212c9f845b64" providerId="AD" clId="Web-{A90CE06E-9D6B-F44B-80E3-9469EF247FEE}" dt="2023-07-11T22:00:30.113" v="762"/>
          <ac:picMkLst>
            <pc:docMk/>
            <pc:sldMk cId="726453343" sldId="1140"/>
            <ac:picMk id="5" creationId="{0B613961-E2E3-E912-033D-CDDA998B20C1}"/>
          </ac:picMkLst>
        </pc:picChg>
        <pc:picChg chg="add mod modCrop">
          <ac:chgData name="Malachi Bridges" userId="S::mbridges@newhavenct.gov::4950a514-b38c-47a4-b86a-212c9f845b64" providerId="AD" clId="Web-{A90CE06E-9D6B-F44B-80E3-9469EF247FEE}" dt="2023-07-11T22:32:22.970" v="886"/>
          <ac:picMkLst>
            <pc:docMk/>
            <pc:sldMk cId="726453343" sldId="1140"/>
            <ac:picMk id="5" creationId="{29079E72-87E1-9D93-E35F-7DAB48859675}"/>
          </ac:picMkLst>
        </pc:picChg>
        <pc:picChg chg="add mod ord modCrop">
          <ac:chgData name="Malachi Bridges" userId="S::mbridges@newhavenct.gov::4950a514-b38c-47a4-b86a-212c9f845b64" providerId="AD" clId="Web-{A90CE06E-9D6B-F44B-80E3-9469EF247FEE}" dt="2023-07-11T22:32:08.954" v="884" actId="1076"/>
          <ac:picMkLst>
            <pc:docMk/>
            <pc:sldMk cId="726453343" sldId="1140"/>
            <ac:picMk id="6" creationId="{8EF5CA3E-DC55-1729-D88F-60A95190C34B}"/>
          </ac:picMkLst>
        </pc:picChg>
        <pc:picChg chg="del">
          <ac:chgData name="Malachi Bridges" userId="S::mbridges@newhavenct.gov::4950a514-b38c-47a4-b86a-212c9f845b64" providerId="AD" clId="Web-{A90CE06E-9D6B-F44B-80E3-9469EF247FEE}" dt="2023-07-11T22:00:36.817" v="764"/>
          <ac:picMkLst>
            <pc:docMk/>
            <pc:sldMk cId="726453343" sldId="1140"/>
            <ac:picMk id="6" creationId="{EC095287-F8C3-B15E-0B14-6F1847C97F8F}"/>
          </ac:picMkLst>
        </pc:picChg>
        <pc:picChg chg="add mod modCrop">
          <ac:chgData name="Malachi Bridges" userId="S::mbridges@newhavenct.gov::4950a514-b38c-47a4-b86a-212c9f845b64" providerId="AD" clId="Web-{A90CE06E-9D6B-F44B-80E3-9469EF247FEE}" dt="2023-07-11T22:37:10.879" v="896" actId="14100"/>
          <ac:picMkLst>
            <pc:docMk/>
            <pc:sldMk cId="726453343" sldId="1140"/>
            <ac:picMk id="8" creationId="{A8F5B4C1-959A-53D3-7F94-8ECEBEF60698}"/>
          </ac:picMkLst>
        </pc:picChg>
        <pc:picChg chg="del">
          <ac:chgData name="Malachi Bridges" userId="S::mbridges@newhavenct.gov::4950a514-b38c-47a4-b86a-212c9f845b64" providerId="AD" clId="Web-{A90CE06E-9D6B-F44B-80E3-9469EF247FEE}" dt="2023-07-11T22:00:33.051" v="763"/>
          <ac:picMkLst>
            <pc:docMk/>
            <pc:sldMk cId="726453343" sldId="1140"/>
            <ac:picMk id="10" creationId="{C1085A9E-5A4F-4DD7-6315-956B6139A2C8}"/>
          </ac:picMkLst>
        </pc:picChg>
        <pc:picChg chg="add mod modCrop">
          <ac:chgData name="Malachi Bridges" userId="S::mbridges@newhavenct.gov::4950a514-b38c-47a4-b86a-212c9f845b64" providerId="AD" clId="Web-{A90CE06E-9D6B-F44B-80E3-9469EF247FEE}" dt="2023-07-11T22:38:41.239" v="907" actId="1076"/>
          <ac:picMkLst>
            <pc:docMk/>
            <pc:sldMk cId="726453343" sldId="1140"/>
            <ac:picMk id="10" creationId="{E308844D-47F1-54BA-9872-878A195DD855}"/>
          </ac:picMkLst>
        </pc:picChg>
      </pc:sldChg>
      <pc:sldMasterChg chg="add addSldLayout">
        <pc:chgData name="Malachi Bridges" userId="S::mbridges@newhavenct.gov::4950a514-b38c-47a4-b86a-212c9f845b64" providerId="AD" clId="Web-{A90CE06E-9D6B-F44B-80E3-9469EF247FEE}" dt="2023-07-11T20:57:23.522" v="6"/>
        <pc:sldMasterMkLst>
          <pc:docMk/>
          <pc:sldMasterMk cId="100197158" sldId="2147483648"/>
        </pc:sldMasterMkLst>
        <pc:sldLayoutChg chg="add">
          <pc:chgData name="Malachi Bridges" userId="S::mbridges@newhavenct.gov::4950a514-b38c-47a4-b86a-212c9f845b64" providerId="AD" clId="Web-{A90CE06E-9D6B-F44B-80E3-9469EF247FEE}" dt="2023-07-11T20:57:23.522" v="6"/>
          <pc:sldLayoutMkLst>
            <pc:docMk/>
            <pc:sldMasterMk cId="100197158" sldId="2147483648"/>
            <pc:sldLayoutMk cId="386455258" sldId="2147483649"/>
          </pc:sldLayoutMkLst>
        </pc:sldLayoutChg>
        <pc:sldLayoutChg chg="add">
          <pc:chgData name="Malachi Bridges" userId="S::mbridges@newhavenct.gov::4950a514-b38c-47a4-b86a-212c9f845b64" providerId="AD" clId="Web-{A90CE06E-9D6B-F44B-80E3-9469EF247FEE}" dt="2023-07-11T20:57:23.522" v="6"/>
          <pc:sldLayoutMkLst>
            <pc:docMk/>
            <pc:sldMasterMk cId="100197158" sldId="2147483648"/>
            <pc:sldLayoutMk cId="1162972678" sldId="2147483650"/>
          </pc:sldLayoutMkLst>
        </pc:sldLayoutChg>
        <pc:sldLayoutChg chg="add">
          <pc:chgData name="Malachi Bridges" userId="S::mbridges@newhavenct.gov::4950a514-b38c-47a4-b86a-212c9f845b64" providerId="AD" clId="Web-{A90CE06E-9D6B-F44B-80E3-9469EF247FEE}" dt="2023-07-11T20:57:23.522" v="6"/>
          <pc:sldLayoutMkLst>
            <pc:docMk/>
            <pc:sldMasterMk cId="100197158" sldId="2147483648"/>
            <pc:sldLayoutMk cId="1833127799" sldId="2147483651"/>
          </pc:sldLayoutMkLst>
        </pc:sldLayoutChg>
        <pc:sldLayoutChg chg="add">
          <pc:chgData name="Malachi Bridges" userId="S::mbridges@newhavenct.gov::4950a514-b38c-47a4-b86a-212c9f845b64" providerId="AD" clId="Web-{A90CE06E-9D6B-F44B-80E3-9469EF247FEE}" dt="2023-07-11T20:57:23.522" v="6"/>
          <pc:sldLayoutMkLst>
            <pc:docMk/>
            <pc:sldMasterMk cId="100197158" sldId="2147483648"/>
            <pc:sldLayoutMk cId="1578517931" sldId="2147483652"/>
          </pc:sldLayoutMkLst>
        </pc:sldLayoutChg>
        <pc:sldLayoutChg chg="add">
          <pc:chgData name="Malachi Bridges" userId="S::mbridges@newhavenct.gov::4950a514-b38c-47a4-b86a-212c9f845b64" providerId="AD" clId="Web-{A90CE06E-9D6B-F44B-80E3-9469EF247FEE}" dt="2023-07-11T20:57:23.522" v="6"/>
          <pc:sldLayoutMkLst>
            <pc:docMk/>
            <pc:sldMasterMk cId="100197158" sldId="2147483648"/>
            <pc:sldLayoutMk cId="137891279" sldId="2147483653"/>
          </pc:sldLayoutMkLst>
        </pc:sldLayoutChg>
        <pc:sldLayoutChg chg="add">
          <pc:chgData name="Malachi Bridges" userId="S::mbridges@newhavenct.gov::4950a514-b38c-47a4-b86a-212c9f845b64" providerId="AD" clId="Web-{A90CE06E-9D6B-F44B-80E3-9469EF247FEE}" dt="2023-07-11T20:57:23.522" v="6"/>
          <pc:sldLayoutMkLst>
            <pc:docMk/>
            <pc:sldMasterMk cId="100197158" sldId="2147483648"/>
            <pc:sldLayoutMk cId="403871040" sldId="2147483654"/>
          </pc:sldLayoutMkLst>
        </pc:sldLayoutChg>
        <pc:sldLayoutChg chg="add">
          <pc:chgData name="Malachi Bridges" userId="S::mbridges@newhavenct.gov::4950a514-b38c-47a4-b86a-212c9f845b64" providerId="AD" clId="Web-{A90CE06E-9D6B-F44B-80E3-9469EF247FEE}" dt="2023-07-11T20:57:23.522" v="6"/>
          <pc:sldLayoutMkLst>
            <pc:docMk/>
            <pc:sldMasterMk cId="100197158" sldId="2147483648"/>
            <pc:sldLayoutMk cId="1812244760" sldId="2147483655"/>
          </pc:sldLayoutMkLst>
        </pc:sldLayoutChg>
        <pc:sldLayoutChg chg="add">
          <pc:chgData name="Malachi Bridges" userId="S::mbridges@newhavenct.gov::4950a514-b38c-47a4-b86a-212c9f845b64" providerId="AD" clId="Web-{A90CE06E-9D6B-F44B-80E3-9469EF247FEE}" dt="2023-07-11T20:57:23.522" v="6"/>
          <pc:sldLayoutMkLst>
            <pc:docMk/>
            <pc:sldMasterMk cId="100197158" sldId="2147483648"/>
            <pc:sldLayoutMk cId="637115919" sldId="2147483656"/>
          </pc:sldLayoutMkLst>
        </pc:sldLayoutChg>
        <pc:sldLayoutChg chg="add">
          <pc:chgData name="Malachi Bridges" userId="S::mbridges@newhavenct.gov::4950a514-b38c-47a4-b86a-212c9f845b64" providerId="AD" clId="Web-{A90CE06E-9D6B-F44B-80E3-9469EF247FEE}" dt="2023-07-11T20:57:23.522" v="6"/>
          <pc:sldLayoutMkLst>
            <pc:docMk/>
            <pc:sldMasterMk cId="100197158" sldId="2147483648"/>
            <pc:sldLayoutMk cId="653786691" sldId="2147483657"/>
          </pc:sldLayoutMkLst>
        </pc:sldLayoutChg>
        <pc:sldLayoutChg chg="add">
          <pc:chgData name="Malachi Bridges" userId="S::mbridges@newhavenct.gov::4950a514-b38c-47a4-b86a-212c9f845b64" providerId="AD" clId="Web-{A90CE06E-9D6B-F44B-80E3-9469EF247FEE}" dt="2023-07-11T20:57:23.522" v="6"/>
          <pc:sldLayoutMkLst>
            <pc:docMk/>
            <pc:sldMasterMk cId="100197158" sldId="2147483648"/>
            <pc:sldLayoutMk cId="1666577585" sldId="2147483658"/>
          </pc:sldLayoutMkLst>
        </pc:sldLayoutChg>
        <pc:sldLayoutChg chg="add">
          <pc:chgData name="Malachi Bridges" userId="S::mbridges@newhavenct.gov::4950a514-b38c-47a4-b86a-212c9f845b64" providerId="AD" clId="Web-{A90CE06E-9D6B-F44B-80E3-9469EF247FEE}" dt="2023-07-11T20:57:23.522" v="6"/>
          <pc:sldLayoutMkLst>
            <pc:docMk/>
            <pc:sldMasterMk cId="100197158" sldId="2147483648"/>
            <pc:sldLayoutMk cId="540263274" sldId="2147483659"/>
          </pc:sldLayoutMkLst>
        </pc:sldLayoutChg>
      </pc:sldMasterChg>
      <pc:sldMasterChg chg="replId">
        <pc:chgData name="Malachi Bridges" userId="S::mbridges@newhavenct.gov::4950a514-b38c-47a4-b86a-212c9f845b64" providerId="AD" clId="Web-{A90CE06E-9D6B-F44B-80E3-9469EF247FEE}" dt="2023-07-11T20:57:23.522" v="6"/>
        <pc:sldMasterMkLst>
          <pc:docMk/>
          <pc:sldMasterMk cId="0" sldId="2147484379"/>
        </pc:sldMasterMkLst>
      </pc:sldMasterChg>
    </pc:docChg>
  </pc:docChgLst>
  <pc:docChgLst>
    <pc:chgData name="Carlos Eyzaguirre" userId="S::ceyzaguirre@newhavenct.gov::97b77b0d-a81d-4428-b394-68df2bafbf1d" providerId="AD" clId="Web-{911DAE10-4146-8D65-DF23-160704ECD3B4}"/>
    <pc:docChg chg="modSld">
      <pc:chgData name="Carlos Eyzaguirre" userId="S::ceyzaguirre@newhavenct.gov::97b77b0d-a81d-4428-b394-68df2bafbf1d" providerId="AD" clId="Web-{911DAE10-4146-8D65-DF23-160704ECD3B4}" dt="2023-07-11T21:09:17.877" v="336"/>
      <pc:docMkLst>
        <pc:docMk/>
      </pc:docMkLst>
      <pc:sldChg chg="mod modShow">
        <pc:chgData name="Carlos Eyzaguirre" userId="S::ceyzaguirre@newhavenct.gov::97b77b0d-a81d-4428-b394-68df2bafbf1d" providerId="AD" clId="Web-{911DAE10-4146-8D65-DF23-160704ECD3B4}" dt="2023-07-11T21:09:17.877" v="336"/>
        <pc:sldMkLst>
          <pc:docMk/>
          <pc:sldMk cId="3165784988" sldId="1080"/>
        </pc:sldMkLst>
      </pc:sldChg>
      <pc:sldChg chg="mod modShow">
        <pc:chgData name="Carlos Eyzaguirre" userId="S::ceyzaguirre@newhavenct.gov::97b77b0d-a81d-4428-b394-68df2bafbf1d" providerId="AD" clId="Web-{911DAE10-4146-8D65-DF23-160704ECD3B4}" dt="2023-07-11T21:09:10.002" v="335"/>
        <pc:sldMkLst>
          <pc:docMk/>
          <pc:sldMk cId="3634283659" sldId="1117"/>
        </pc:sldMkLst>
      </pc:sldChg>
      <pc:sldChg chg="addSp delSp modSp">
        <pc:chgData name="Carlos Eyzaguirre" userId="S::ceyzaguirre@newhavenct.gov::97b77b0d-a81d-4428-b394-68df2bafbf1d" providerId="AD" clId="Web-{911DAE10-4146-8D65-DF23-160704ECD3B4}" dt="2023-07-11T21:08:29.377" v="334" actId="20577"/>
        <pc:sldMkLst>
          <pc:docMk/>
          <pc:sldMk cId="1297255055" sldId="1118"/>
        </pc:sldMkLst>
        <pc:spChg chg="mod">
          <ac:chgData name="Carlos Eyzaguirre" userId="S::ceyzaguirre@newhavenct.gov::97b77b0d-a81d-4428-b394-68df2bafbf1d" providerId="AD" clId="Web-{911DAE10-4146-8D65-DF23-160704ECD3B4}" dt="2023-07-11T21:08:29.377" v="334" actId="20577"/>
          <ac:spMkLst>
            <pc:docMk/>
            <pc:sldMk cId="1297255055" sldId="1118"/>
            <ac:spMk id="2" creationId="{C259EEF6-B3D2-1454-8441-FEA58E58713E}"/>
          </ac:spMkLst>
        </pc:spChg>
        <pc:picChg chg="add del">
          <ac:chgData name="Carlos Eyzaguirre" userId="S::ceyzaguirre@newhavenct.gov::97b77b0d-a81d-4428-b394-68df2bafbf1d" providerId="AD" clId="Web-{911DAE10-4146-8D65-DF23-160704ECD3B4}" dt="2023-07-11T21:01:20.090" v="292"/>
          <ac:picMkLst>
            <pc:docMk/>
            <pc:sldMk cId="1297255055" sldId="1118"/>
            <ac:picMk id="6" creationId="{A814A30D-9276-0A3D-9DC9-D12709CC8281}"/>
          </ac:picMkLst>
        </pc:picChg>
      </pc:sldChg>
      <pc:sldChg chg="addSp delSp modSp">
        <pc:chgData name="Carlos Eyzaguirre" userId="S::ceyzaguirre@newhavenct.gov::97b77b0d-a81d-4428-b394-68df2bafbf1d" providerId="AD" clId="Web-{911DAE10-4146-8D65-DF23-160704ECD3B4}" dt="2023-07-11T21:07:46.032" v="296" actId="20577"/>
        <pc:sldMkLst>
          <pc:docMk/>
          <pc:sldMk cId="4230727358" sldId="1123"/>
        </pc:sldMkLst>
        <pc:spChg chg="add del mod">
          <ac:chgData name="Carlos Eyzaguirre" userId="S::ceyzaguirre@newhavenct.gov::97b77b0d-a81d-4428-b394-68df2bafbf1d" providerId="AD" clId="Web-{911DAE10-4146-8D65-DF23-160704ECD3B4}" dt="2023-07-11T20:49:49.503" v="21"/>
          <ac:spMkLst>
            <pc:docMk/>
            <pc:sldMk cId="4230727358" sldId="1123"/>
            <ac:spMk id="2" creationId="{F5EF6841-37D6-0B1D-0686-27C3E5C98AED}"/>
          </ac:spMkLst>
        </pc:spChg>
        <pc:spChg chg="add mod">
          <ac:chgData name="Carlos Eyzaguirre" userId="S::ceyzaguirre@newhavenct.gov::97b77b0d-a81d-4428-b394-68df2bafbf1d" providerId="AD" clId="Web-{911DAE10-4146-8D65-DF23-160704ECD3B4}" dt="2023-07-11T20:57:33.197" v="290" actId="20577"/>
          <ac:spMkLst>
            <pc:docMk/>
            <pc:sldMk cId="4230727358" sldId="1123"/>
            <ac:spMk id="3" creationId="{56C66537-0861-7235-BAD2-296D5728A7B2}"/>
          </ac:spMkLst>
        </pc:spChg>
        <pc:spChg chg="add mod">
          <ac:chgData name="Carlos Eyzaguirre" userId="S::ceyzaguirre@newhavenct.gov::97b77b0d-a81d-4428-b394-68df2bafbf1d" providerId="AD" clId="Web-{911DAE10-4146-8D65-DF23-160704ECD3B4}" dt="2023-07-11T21:07:46.032" v="296" actId="20577"/>
          <ac:spMkLst>
            <pc:docMk/>
            <pc:sldMk cId="4230727358" sldId="1123"/>
            <ac:spMk id="8" creationId="{F6DCE023-DA04-781C-B1EB-87A754E3BD2D}"/>
          </ac:spMkLst>
        </pc:spChg>
        <pc:spChg chg="mod">
          <ac:chgData name="Carlos Eyzaguirre" userId="S::ceyzaguirre@newhavenct.gov::97b77b0d-a81d-4428-b394-68df2bafbf1d" providerId="AD" clId="Web-{911DAE10-4146-8D65-DF23-160704ECD3B4}" dt="2023-07-11T20:54:06.366" v="164" actId="20577"/>
          <ac:spMkLst>
            <pc:docMk/>
            <pc:sldMk cId="4230727358" sldId="1123"/>
            <ac:spMk id="12" creationId="{D84FB151-368C-CEFD-C6DB-42700134C9B4}"/>
          </ac:spMkLst>
        </pc:spChg>
        <pc:picChg chg="add del mod">
          <ac:chgData name="Carlos Eyzaguirre" userId="S::ceyzaguirre@newhavenct.gov::97b77b0d-a81d-4428-b394-68df2bafbf1d" providerId="AD" clId="Web-{911DAE10-4146-8D65-DF23-160704ECD3B4}" dt="2023-07-11T20:54:17.804" v="166"/>
          <ac:picMkLst>
            <pc:docMk/>
            <pc:sldMk cId="4230727358" sldId="1123"/>
            <ac:picMk id="5" creationId="{C6AAB9EB-5FB1-F060-4EE2-39A63199FE62}"/>
          </ac:picMkLst>
        </pc:picChg>
        <pc:picChg chg="add del mod">
          <ac:chgData name="Carlos Eyzaguirre" userId="S::ceyzaguirre@newhavenct.gov::97b77b0d-a81d-4428-b394-68df2bafbf1d" providerId="AD" clId="Web-{911DAE10-4146-8D65-DF23-160704ECD3B4}" dt="2023-07-11T20:54:25.304" v="168"/>
          <ac:picMkLst>
            <pc:docMk/>
            <pc:sldMk cId="4230727358" sldId="1123"/>
            <ac:picMk id="6" creationId="{023705D6-0686-BC01-56DD-F1A80156FDE8}"/>
          </ac:picMkLst>
        </pc:picChg>
        <pc:picChg chg="add mod">
          <ac:chgData name="Carlos Eyzaguirre" userId="S::ceyzaguirre@newhavenct.gov::97b77b0d-a81d-4428-b394-68df2bafbf1d" providerId="AD" clId="Web-{911DAE10-4146-8D65-DF23-160704ECD3B4}" dt="2023-07-11T20:55:06.867" v="175" actId="14100"/>
          <ac:picMkLst>
            <pc:docMk/>
            <pc:sldMk cId="4230727358" sldId="1123"/>
            <ac:picMk id="10" creationId="{DBEF9F4F-B9A8-3777-0BFC-530FE8DA352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9A247-D3AF-2C4F-9D4E-FF1EBC73F756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41D35-1EC1-BA43-8915-FAB67E2B4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5478D-5D11-4EFE-843C-576DD99474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47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5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77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63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13618F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13618F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52" y="0"/>
            <a:ext cx="12184547" cy="684580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6072" y="5841491"/>
            <a:ext cx="1336548" cy="56083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13618F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78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32CB944-4A7D-4E45-953A-A660A57FF381}"/>
              </a:ext>
            </a:extLst>
          </p:cNvPr>
          <p:cNvSpPr txBox="1">
            <a:spLocks/>
          </p:cNvSpPr>
          <p:nvPr userDrawn="1"/>
        </p:nvSpPr>
        <p:spPr>
          <a:xfrm>
            <a:off x="11696700" y="6400800"/>
            <a:ext cx="495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4F5BE14-4147-2A4E-9F44-C08F0ACFF5A8}" type="slidenum">
              <a:rPr lang="en-US" sz="105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US" sz="105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00FCE8-8D94-B84A-80E9-922BDBD2F988}"/>
              </a:ext>
            </a:extLst>
          </p:cNvPr>
          <p:cNvSpPr txBox="1"/>
          <p:nvPr userDrawn="1"/>
        </p:nvSpPr>
        <p:spPr>
          <a:xfrm rot="16200000">
            <a:off x="11315767" y="756039"/>
            <a:ext cx="10417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b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| HR&amp;A Advisors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122604-FFEF-944C-B9CF-2EC62C2B04B9}"/>
              </a:ext>
            </a:extLst>
          </p:cNvPr>
          <p:cNvSpPr txBox="1"/>
          <p:nvPr userDrawn="1"/>
        </p:nvSpPr>
        <p:spPr>
          <a:xfrm rot="16200000">
            <a:off x="11246319" y="1739887"/>
            <a:ext cx="1180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800" b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Presentation Title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B1DECD2B-724B-477E-8004-01D88D5B15F4}"/>
              </a:ext>
            </a:extLst>
          </p:cNvPr>
          <p:cNvSpPr txBox="1">
            <a:spLocks/>
          </p:cNvSpPr>
          <p:nvPr userDrawn="1"/>
        </p:nvSpPr>
        <p:spPr>
          <a:xfrm>
            <a:off x="11695176" y="6400800"/>
            <a:ext cx="495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4F5BE14-4147-2A4E-9F44-C08F0ACFF5A8}" type="slidenum">
              <a:rPr lang="en-US" sz="105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US" sz="105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A9BABF-3ED4-4FB3-8D77-9166E0A16F90}"/>
              </a:ext>
            </a:extLst>
          </p:cNvPr>
          <p:cNvSpPr txBox="1"/>
          <p:nvPr userDrawn="1"/>
        </p:nvSpPr>
        <p:spPr>
          <a:xfrm rot="16200000">
            <a:off x="11315297" y="760173"/>
            <a:ext cx="10417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b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| HR&amp;A Advisors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786B44-98D1-4656-9D1F-B0DAB6F6BD50}"/>
              </a:ext>
            </a:extLst>
          </p:cNvPr>
          <p:cNvSpPr txBox="1"/>
          <p:nvPr userDrawn="1"/>
        </p:nvSpPr>
        <p:spPr>
          <a:xfrm rot="16200000">
            <a:off x="11245849" y="1737360"/>
            <a:ext cx="1180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800" b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Presentation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DDA775-6613-3883-FD1C-948E3D876565}"/>
              </a:ext>
            </a:extLst>
          </p:cNvPr>
          <p:cNvSpPr txBox="1"/>
          <p:nvPr userDrawn="1"/>
        </p:nvSpPr>
        <p:spPr>
          <a:xfrm rot="16200000">
            <a:off x="11315767" y="756039"/>
            <a:ext cx="10417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b="1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| HR&amp;A Advisors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3C44B7-2E71-72B2-DED4-2B3437F99B82}"/>
              </a:ext>
            </a:extLst>
          </p:cNvPr>
          <p:cNvSpPr txBox="1"/>
          <p:nvPr userDrawn="1"/>
        </p:nvSpPr>
        <p:spPr>
          <a:xfrm rot="16200000">
            <a:off x="10702980" y="2283226"/>
            <a:ext cx="2267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800" b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Land Bank Framework</a:t>
            </a:r>
          </a:p>
        </p:txBody>
      </p:sp>
    </p:spTree>
    <p:extLst>
      <p:ext uri="{BB962C8B-B14F-4D97-AF65-F5344CB8AC3E}">
        <p14:creationId xmlns:p14="http://schemas.microsoft.com/office/powerpoint/2010/main" val="1825827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DAE609E-DF82-734D-81BC-D556B85F1ACC}"/>
              </a:ext>
            </a:extLst>
          </p:cNvPr>
          <p:cNvSpPr txBox="1">
            <a:spLocks/>
          </p:cNvSpPr>
          <p:nvPr userDrawn="1"/>
        </p:nvSpPr>
        <p:spPr>
          <a:xfrm>
            <a:off x="11696700" y="6400800"/>
            <a:ext cx="495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4F5BE14-4147-2A4E-9F44-C08F0ACFF5A8}" type="slidenum">
              <a:rPr lang="en-US" sz="105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l"/>
              <a:t>‹#›</a:t>
            </a:fld>
            <a:endParaRPr lang="en-US" sz="105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1B317F-1B36-6640-AB39-CE9A5565FD3B}"/>
              </a:ext>
            </a:extLst>
          </p:cNvPr>
          <p:cNvSpPr txBox="1"/>
          <p:nvPr userDrawn="1"/>
        </p:nvSpPr>
        <p:spPr>
          <a:xfrm rot="16200000">
            <a:off x="11315767" y="756039"/>
            <a:ext cx="10417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b="1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| HR&amp;A Advisors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09E505-AA02-E942-8A95-F231FB84CE6C}"/>
              </a:ext>
            </a:extLst>
          </p:cNvPr>
          <p:cNvSpPr txBox="1"/>
          <p:nvPr userDrawn="1"/>
        </p:nvSpPr>
        <p:spPr>
          <a:xfrm rot="16200000">
            <a:off x="10702980" y="2283226"/>
            <a:ext cx="2267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800" b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Land Bank Framework</a:t>
            </a:r>
          </a:p>
        </p:txBody>
      </p:sp>
    </p:spTree>
    <p:extLst>
      <p:ext uri="{BB962C8B-B14F-4D97-AF65-F5344CB8AC3E}">
        <p14:creationId xmlns:p14="http://schemas.microsoft.com/office/powerpoint/2010/main" val="4177422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72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A8E7D7-CD0B-6D72-EEFE-4C2CBCD97AF9}"/>
              </a:ext>
            </a:extLst>
          </p:cNvPr>
          <p:cNvSpPr txBox="1"/>
          <p:nvPr userDrawn="1"/>
        </p:nvSpPr>
        <p:spPr>
          <a:xfrm rot="16200000">
            <a:off x="11315767" y="756039"/>
            <a:ext cx="10417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b="1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| HR&amp;A Advisors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68F09D-32CB-E22D-1774-3800AD682086}"/>
              </a:ext>
            </a:extLst>
          </p:cNvPr>
          <p:cNvSpPr txBox="1"/>
          <p:nvPr userDrawn="1"/>
        </p:nvSpPr>
        <p:spPr>
          <a:xfrm rot="16200000">
            <a:off x="10702980" y="2283226"/>
            <a:ext cx="2267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800" b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Land Bank Framework</a:t>
            </a:r>
          </a:p>
        </p:txBody>
      </p:sp>
    </p:spTree>
    <p:extLst>
      <p:ext uri="{BB962C8B-B14F-4D97-AF65-F5344CB8AC3E}">
        <p14:creationId xmlns:p14="http://schemas.microsoft.com/office/powerpoint/2010/main" val="990138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13618F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13618F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52" y="0"/>
            <a:ext cx="12184547" cy="684580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6072" y="5841491"/>
            <a:ext cx="1336548" cy="56083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rgbClr val="13618F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789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27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5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72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17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277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179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12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10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44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159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866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775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63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1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1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44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15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86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4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577072" y="3336035"/>
            <a:ext cx="3291840" cy="3200400"/>
          </a:xfrm>
          <a:custGeom>
            <a:avLst/>
            <a:gdLst/>
            <a:ahLst/>
            <a:cxnLst/>
            <a:rect l="l" t="t" r="r" b="b"/>
            <a:pathLst>
              <a:path w="3291840" h="3200400">
                <a:moveTo>
                  <a:pt x="3291840" y="0"/>
                </a:moveTo>
                <a:lnTo>
                  <a:pt x="0" y="3200400"/>
                </a:lnTo>
                <a:lnTo>
                  <a:pt x="3291840" y="3200400"/>
                </a:lnTo>
                <a:lnTo>
                  <a:pt x="3291840" y="0"/>
                </a:lnTo>
                <a:close/>
              </a:path>
            </a:pathLst>
          </a:custGeom>
          <a:solidFill>
            <a:srgbClr val="1A8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42366" y="624077"/>
            <a:ext cx="10906125" cy="5608320"/>
          </a:xfrm>
          <a:custGeom>
            <a:avLst/>
            <a:gdLst/>
            <a:ahLst/>
            <a:cxnLst/>
            <a:rect l="l" t="t" r="r" b="b"/>
            <a:pathLst>
              <a:path w="10906125" h="5608320">
                <a:moveTo>
                  <a:pt x="0" y="0"/>
                </a:moveTo>
                <a:lnTo>
                  <a:pt x="10905744" y="0"/>
                </a:lnTo>
                <a:lnTo>
                  <a:pt x="10905744" y="5608320"/>
                </a:lnTo>
                <a:lnTo>
                  <a:pt x="0" y="5608320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51738" y="706142"/>
            <a:ext cx="2186940" cy="619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00" b="0" i="0">
                <a:solidFill>
                  <a:srgbClr val="13618F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51738" y="2904847"/>
            <a:ext cx="7946390" cy="3143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08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4" r:id="rId2"/>
    <p:sldLayoutId id="2147483680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 userDrawn="1">
          <p15:clr>
            <a:srgbClr val="F26B43"/>
          </p15:clr>
        </p15:guide>
        <p15:guide id="2" pos="7368" userDrawn="1">
          <p15:clr>
            <a:srgbClr val="F26B43"/>
          </p15:clr>
        </p15:guide>
        <p15:guide id="3" pos="312" userDrawn="1">
          <p15:clr>
            <a:srgbClr val="F26B43"/>
          </p15:clr>
        </p15:guide>
        <p15:guide id="4" orient="horz" pos="216" userDrawn="1">
          <p15:clr>
            <a:srgbClr val="F26B43"/>
          </p15:clr>
        </p15:guide>
        <p15:guide id="5" pos="753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577072" y="3336035"/>
            <a:ext cx="3291840" cy="3200400"/>
          </a:xfrm>
          <a:custGeom>
            <a:avLst/>
            <a:gdLst/>
            <a:ahLst/>
            <a:cxnLst/>
            <a:rect l="l" t="t" r="r" b="b"/>
            <a:pathLst>
              <a:path w="3291840" h="3200400">
                <a:moveTo>
                  <a:pt x="3291840" y="0"/>
                </a:moveTo>
                <a:lnTo>
                  <a:pt x="0" y="3200400"/>
                </a:lnTo>
                <a:lnTo>
                  <a:pt x="3291840" y="3200400"/>
                </a:lnTo>
                <a:lnTo>
                  <a:pt x="3291840" y="0"/>
                </a:lnTo>
                <a:close/>
              </a:path>
            </a:pathLst>
          </a:custGeom>
          <a:solidFill>
            <a:srgbClr val="1A8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42366" y="624077"/>
            <a:ext cx="10906125" cy="5608320"/>
          </a:xfrm>
          <a:custGeom>
            <a:avLst/>
            <a:gdLst/>
            <a:ahLst/>
            <a:cxnLst/>
            <a:rect l="l" t="t" r="r" b="b"/>
            <a:pathLst>
              <a:path w="10906125" h="5608320">
                <a:moveTo>
                  <a:pt x="0" y="0"/>
                </a:moveTo>
                <a:lnTo>
                  <a:pt x="10905744" y="0"/>
                </a:lnTo>
                <a:lnTo>
                  <a:pt x="10905744" y="5608320"/>
                </a:lnTo>
                <a:lnTo>
                  <a:pt x="0" y="5608320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51738" y="706142"/>
            <a:ext cx="2186940" cy="619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00" b="0" i="0">
                <a:solidFill>
                  <a:srgbClr val="13618F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51738" y="2904847"/>
            <a:ext cx="7946390" cy="3143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7BB06-71D6-D749-B2C7-DC7A8949319C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75851-DD96-534D-B79E-CE15E19A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Relationship Id="rId6" Type="http://schemas.openxmlformats.org/officeDocument/2006/relationships/hyperlink" Target="mailto:sfontana@newhavenct.gov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hyperlink" Target="https://newhavenct.bonfirehub.com/opportunities/9820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475"/>
            <a:ext cx="12178665" cy="6830695"/>
            <a:chOff x="13486" y="27430"/>
            <a:chExt cx="12178665" cy="68306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86" y="27430"/>
              <a:ext cx="12178513" cy="68305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55292" y="3139440"/>
              <a:ext cx="10236708" cy="28956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13911" y="2250780"/>
            <a:ext cx="9671999" cy="614912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lnSpc>
                <a:spcPts val="4730"/>
              </a:lnSpc>
              <a:spcBef>
                <a:spcPts val="95"/>
              </a:spcBef>
            </a:pPr>
            <a:r>
              <a:rPr lang="en-US" sz="4000" b="1" spc="-15">
                <a:solidFill>
                  <a:srgbClr val="1D3853"/>
                </a:solidFill>
                <a:latin typeface="Calibri"/>
                <a:cs typeface="Calibri"/>
              </a:rPr>
              <a:t>New Haven Development Commission</a:t>
            </a:r>
            <a:endParaRPr lang="en-US"/>
          </a:p>
        </p:txBody>
      </p:sp>
      <p:sp>
        <p:nvSpPr>
          <p:cNvPr id="6" name="object 6"/>
          <p:cNvSpPr txBox="1"/>
          <p:nvPr/>
        </p:nvSpPr>
        <p:spPr>
          <a:xfrm>
            <a:off x="2039873" y="4938521"/>
            <a:ext cx="18827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b="1" spc="-5">
                <a:solidFill>
                  <a:srgbClr val="111C2A"/>
                </a:solidFill>
                <a:latin typeface="Calibri"/>
                <a:cs typeface="Calibri"/>
              </a:rPr>
              <a:t>CITY </a:t>
            </a:r>
            <a:r>
              <a:rPr sz="1500" b="1">
                <a:solidFill>
                  <a:srgbClr val="111C2A"/>
                </a:solidFill>
                <a:latin typeface="Calibri"/>
                <a:cs typeface="Calibri"/>
              </a:rPr>
              <a:t>OF NEW </a:t>
            </a:r>
            <a:r>
              <a:rPr sz="1500" b="1" spc="-20">
                <a:solidFill>
                  <a:srgbClr val="111C2A"/>
                </a:solidFill>
                <a:latin typeface="Calibri"/>
                <a:cs typeface="Calibri"/>
              </a:rPr>
              <a:t>HAVEN </a:t>
            </a:r>
            <a:r>
              <a:rPr sz="1500" b="1" spc="-15">
                <a:solidFill>
                  <a:srgbClr val="111C2A"/>
                </a:solidFill>
                <a:latin typeface="Calibri"/>
                <a:cs typeface="Calibri"/>
              </a:rPr>
              <a:t> </a:t>
            </a:r>
            <a:r>
              <a:rPr sz="1500" spc="-5">
                <a:solidFill>
                  <a:srgbClr val="111C2A"/>
                </a:solidFill>
                <a:latin typeface="Calibri"/>
                <a:cs typeface="Calibri"/>
              </a:rPr>
              <a:t>JUSTIN</a:t>
            </a:r>
            <a:r>
              <a:rPr sz="1500" spc="-50">
                <a:solidFill>
                  <a:srgbClr val="111C2A"/>
                </a:solidFill>
                <a:latin typeface="Calibri"/>
                <a:cs typeface="Calibri"/>
              </a:rPr>
              <a:t> </a:t>
            </a:r>
            <a:r>
              <a:rPr sz="1500" spc="-5">
                <a:solidFill>
                  <a:srgbClr val="111C2A"/>
                </a:solidFill>
                <a:latin typeface="Calibri"/>
                <a:cs typeface="Calibri"/>
              </a:rPr>
              <a:t>ELICKER,</a:t>
            </a:r>
            <a:r>
              <a:rPr sz="1500" spc="-45">
                <a:solidFill>
                  <a:srgbClr val="111C2A"/>
                </a:solidFill>
                <a:latin typeface="Calibri"/>
                <a:cs typeface="Calibri"/>
              </a:rPr>
              <a:t> </a:t>
            </a:r>
            <a:r>
              <a:rPr sz="1500" spc="-35">
                <a:solidFill>
                  <a:srgbClr val="111C2A"/>
                </a:solidFill>
                <a:latin typeface="Calibri"/>
                <a:cs typeface="Calibri"/>
              </a:rPr>
              <a:t>MAYOR </a:t>
            </a:r>
            <a:r>
              <a:rPr sz="1500" spc="-325">
                <a:solidFill>
                  <a:srgbClr val="111C2A"/>
                </a:solidFill>
                <a:latin typeface="Calibri"/>
                <a:cs typeface="Calibri"/>
              </a:rPr>
              <a:t> </a:t>
            </a:r>
            <a:r>
              <a:rPr sz="1500" spc="-5">
                <a:solidFill>
                  <a:srgbClr val="111C2A"/>
                </a:solidFill>
                <a:latin typeface="Calibri"/>
                <a:cs typeface="Calibri"/>
              </a:rPr>
              <a:t>BOARD</a:t>
            </a:r>
            <a:r>
              <a:rPr sz="1500" spc="-35">
                <a:solidFill>
                  <a:srgbClr val="111C2A"/>
                </a:solidFill>
                <a:latin typeface="Calibri"/>
                <a:cs typeface="Calibri"/>
              </a:rPr>
              <a:t> </a:t>
            </a:r>
            <a:r>
              <a:rPr sz="1500" spc="-5">
                <a:solidFill>
                  <a:srgbClr val="111C2A"/>
                </a:solidFill>
                <a:latin typeface="Calibri"/>
                <a:cs typeface="Calibri"/>
              </a:rPr>
              <a:t>OF</a:t>
            </a:r>
            <a:r>
              <a:rPr sz="1500" spc="-10">
                <a:solidFill>
                  <a:srgbClr val="111C2A"/>
                </a:solidFill>
                <a:latin typeface="Calibri"/>
                <a:cs typeface="Calibri"/>
              </a:rPr>
              <a:t> ALDERS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5018532"/>
            <a:ext cx="12192000" cy="1539240"/>
            <a:chOff x="0" y="5018532"/>
            <a:chExt cx="12192000" cy="153924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256020"/>
              <a:ext cx="12191999" cy="3017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31095" y="5018532"/>
              <a:ext cx="1866900" cy="78181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071A5AC-0CEB-A1A6-4270-7110D31A2DEB}"/>
              </a:ext>
            </a:extLst>
          </p:cNvPr>
          <p:cNvSpPr txBox="1"/>
          <p:nvPr/>
        </p:nvSpPr>
        <p:spPr>
          <a:xfrm>
            <a:off x="2043546" y="3472295"/>
            <a:ext cx="20695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July 12, 2023</a:t>
            </a:r>
          </a:p>
        </p:txBody>
      </p:sp>
    </p:spTree>
    <p:extLst>
      <p:ext uri="{BB962C8B-B14F-4D97-AF65-F5344CB8AC3E}">
        <p14:creationId xmlns:p14="http://schemas.microsoft.com/office/powerpoint/2010/main" val="2631790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5"/>
          <a:stretch/>
        </p:blipFill>
        <p:spPr>
          <a:xfrm>
            <a:off x="-15207" y="-3636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BA683D-96D1-4626-82C4-1B432DD22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63" y="256551"/>
            <a:ext cx="1421732" cy="59570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37A152-2BE6-4D20-9C12-8295129CA3C2}"/>
              </a:ext>
            </a:extLst>
          </p:cNvPr>
          <p:cNvCxnSpPr/>
          <p:nvPr/>
        </p:nvCxnSpPr>
        <p:spPr>
          <a:xfrm>
            <a:off x="1671497" y="180011"/>
            <a:ext cx="0" cy="731013"/>
          </a:xfrm>
          <a:prstGeom prst="line">
            <a:avLst/>
          </a:prstGeom>
          <a:ln w="28575">
            <a:solidFill>
              <a:srgbClr val="1D38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6">
            <a:extLst>
              <a:ext uri="{FF2B5EF4-FFF2-40B4-BE49-F238E27FC236}">
                <a16:creationId xmlns:a16="http://schemas.microsoft.com/office/drawing/2014/main" id="{FE21096B-F35B-98A6-C8E1-556F1A6F2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003" y="98110"/>
            <a:ext cx="5637214" cy="75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US" altLang="en-US" sz="4200" b="1" dirty="0">
                <a:solidFill>
                  <a:srgbClr val="1D3854"/>
                </a:solidFill>
                <a:latin typeface="+mn-lt"/>
              </a:rPr>
              <a:t>Downtown For All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B40566-5432-EAD7-FF18-6646CDBA2D66}"/>
              </a:ext>
            </a:extLst>
          </p:cNvPr>
          <p:cNvSpPr txBox="1"/>
          <p:nvPr/>
        </p:nvSpPr>
        <p:spPr>
          <a:xfrm>
            <a:off x="170801" y="906943"/>
            <a:ext cx="6197213" cy="410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2700" marR="288290">
              <a:lnSpc>
                <a:spcPct val="123800"/>
              </a:lnSpc>
              <a:spcBef>
                <a:spcPts val="50"/>
              </a:spcBef>
              <a:tabLst>
                <a:tab pos="354965" algn="l"/>
                <a:tab pos="355600" algn="l"/>
              </a:tabLst>
            </a:pPr>
            <a:r>
              <a:rPr lang="en-US" b="1" dirty="0">
                <a:solidFill>
                  <a:srgbClr val="1D3853"/>
                </a:solidFill>
                <a:latin typeface="Calibri"/>
                <a:cs typeface="Calibri"/>
              </a:rPr>
              <a:t>The City applied to Community Investment Fund (Round 3):</a:t>
            </a:r>
            <a:endParaRPr lang="en-US" sz="1800" b="1" dirty="0">
              <a:solidFill>
                <a:srgbClr val="1D3853"/>
              </a:solidFill>
              <a:latin typeface="Calibri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38FE80-8CA8-294F-B292-124F14CD67A1}"/>
              </a:ext>
            </a:extLst>
          </p:cNvPr>
          <p:cNvSpPr txBox="1"/>
          <p:nvPr/>
        </p:nvSpPr>
        <p:spPr>
          <a:xfrm>
            <a:off x="225334" y="2837664"/>
            <a:ext cx="6099242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2700" marR="24130">
              <a:tabLst>
                <a:tab pos="354965" algn="l"/>
                <a:tab pos="355600" algn="l"/>
              </a:tabLst>
            </a:pPr>
            <a:r>
              <a:rPr lang="en-US" b="1" dirty="0">
                <a:solidFill>
                  <a:srgbClr val="1D3853"/>
                </a:solidFill>
                <a:latin typeface="Calibri"/>
                <a:cs typeface="Calibri"/>
              </a:rPr>
              <a:t>Roadway &amp; Two-Way Conversion</a:t>
            </a:r>
            <a:r>
              <a:rPr lang="en-US" sz="1800" b="1" dirty="0">
                <a:solidFill>
                  <a:srgbClr val="1D3853"/>
                </a:solidFill>
                <a:latin typeface="Calibri"/>
                <a:cs typeface="Calibri"/>
              </a:rPr>
              <a:t>:</a:t>
            </a:r>
            <a:r>
              <a:rPr lang="en-US" b="1" spc="114" dirty="0">
                <a:solidFill>
                  <a:srgbClr val="1D3853"/>
                </a:solidFill>
                <a:latin typeface="Calibri"/>
                <a:cs typeface="Calibri"/>
              </a:rPr>
              <a:t> 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With</a:t>
            </a:r>
            <a:r>
              <a:rPr lang="en-US" sz="1800" spc="45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sz="1800" b="1" dirty="0">
                <a:solidFill>
                  <a:srgbClr val="1D3853"/>
                </a:solidFill>
                <a:latin typeface="Calibri"/>
                <a:cs typeface="Calibri"/>
              </a:rPr>
              <a:t>$</a:t>
            </a:r>
            <a:r>
              <a:rPr lang="en-US" b="1" dirty="0">
                <a:solidFill>
                  <a:srgbClr val="1D3853"/>
                </a:solidFill>
                <a:latin typeface="Calibri"/>
                <a:cs typeface="Calibri"/>
              </a:rPr>
              <a:t>5M</a:t>
            </a:r>
            <a:r>
              <a:rPr lang="en-US" sz="1800" b="1" spc="20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for</a:t>
            </a:r>
            <a:r>
              <a:rPr lang="en-US" sz="1800" spc="20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sz="1800" u="sng" dirty="0">
                <a:solidFill>
                  <a:srgbClr val="1D3853"/>
                </a:solidFill>
                <a:uFill>
                  <a:solidFill>
                    <a:srgbClr val="1D3853"/>
                  </a:solidFill>
                </a:uFill>
                <a:latin typeface="Calibri"/>
                <a:cs typeface="Calibri"/>
              </a:rPr>
              <a:t>Project</a:t>
            </a:r>
            <a:r>
              <a:rPr lang="en-US" sz="1800" u="sng" spc="210" dirty="0">
                <a:solidFill>
                  <a:srgbClr val="1D3853"/>
                </a:solidFill>
                <a:uFill>
                  <a:solidFill>
                    <a:srgbClr val="1D3853"/>
                  </a:solidFill>
                </a:uFill>
                <a:latin typeface="Calibri"/>
                <a:cs typeface="Calibri"/>
              </a:rPr>
              <a:t> </a:t>
            </a:r>
            <a:r>
              <a:rPr lang="en-US" sz="1800" u="sng" dirty="0">
                <a:solidFill>
                  <a:srgbClr val="1D3853"/>
                </a:solidFill>
                <a:uFill>
                  <a:solidFill>
                    <a:srgbClr val="1D3853"/>
                  </a:solidFill>
                </a:uFill>
                <a:latin typeface="Calibri"/>
                <a:cs typeface="Calibri"/>
              </a:rPr>
              <a:t>2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,</a:t>
            </a:r>
            <a:r>
              <a:rPr lang="en-US" spc="30" dirty="0">
                <a:solidFill>
                  <a:srgbClr val="1D3853"/>
                </a:solidFill>
                <a:ea typeface="+mn-lt"/>
                <a:cs typeface="+mn-lt"/>
              </a:rPr>
              <a:t> installation of streetscape </a:t>
            </a:r>
            <a:r>
              <a:rPr lang="en-US" sz="1800" spc="30" dirty="0">
                <a:solidFill>
                  <a:srgbClr val="1D3853"/>
                </a:solidFill>
                <a:ea typeface="+mn-lt"/>
                <a:cs typeface="+mn-lt"/>
              </a:rPr>
              <a:t>and </a:t>
            </a:r>
            <a:r>
              <a:rPr lang="en-US" spc="30" dirty="0">
                <a:solidFill>
                  <a:srgbClr val="1D3853"/>
                </a:solidFill>
                <a:ea typeface="+mn-lt"/>
                <a:cs typeface="+mn-lt"/>
              </a:rPr>
              <a:t>roadway improvements</a:t>
            </a:r>
            <a:r>
              <a:rPr lang="en-US" sz="1800" spc="30" dirty="0">
                <a:solidFill>
                  <a:srgbClr val="1D3853"/>
                </a:solidFill>
                <a:ea typeface="+mn-lt"/>
                <a:cs typeface="+mn-lt"/>
              </a:rPr>
              <a:t>, </a:t>
            </a:r>
            <a:r>
              <a:rPr lang="en-US" spc="30" dirty="0">
                <a:solidFill>
                  <a:srgbClr val="1D3853"/>
                </a:solidFill>
                <a:ea typeface="+mn-lt"/>
                <a:cs typeface="+mn-lt"/>
              </a:rPr>
              <a:t>like repurposing Temple Street into an “</a:t>
            </a:r>
            <a:r>
              <a:rPr lang="en-US" spc="30" dirty="0" err="1">
                <a:solidFill>
                  <a:srgbClr val="1D3853"/>
                </a:solidFill>
                <a:ea typeface="+mn-lt"/>
                <a:cs typeface="+mn-lt"/>
              </a:rPr>
              <a:t>Woofner</a:t>
            </a:r>
            <a:r>
              <a:rPr lang="en-US" spc="30" dirty="0">
                <a:solidFill>
                  <a:srgbClr val="1D3853"/>
                </a:solidFill>
                <a:ea typeface="+mn-lt"/>
                <a:cs typeface="+mn-lt"/>
              </a:rPr>
              <a:t>,” converting the one-way into a two-way</a:t>
            </a:r>
            <a:r>
              <a:rPr lang="en-US" sz="1800" spc="30" dirty="0">
                <a:solidFill>
                  <a:srgbClr val="1D3853"/>
                </a:solidFill>
                <a:ea typeface="+mn-lt"/>
                <a:cs typeface="+mn-lt"/>
              </a:rPr>
              <a:t>, </a:t>
            </a:r>
            <a:r>
              <a:rPr lang="en-US" spc="30" dirty="0">
                <a:solidFill>
                  <a:srgbClr val="1D3853"/>
                </a:solidFill>
                <a:ea typeface="+mn-lt"/>
                <a:cs typeface="+mn-lt"/>
              </a:rPr>
              <a:t>raising the intersection</a:t>
            </a:r>
            <a:r>
              <a:rPr lang="en-US" sz="1800" spc="30" dirty="0">
                <a:solidFill>
                  <a:srgbClr val="1D3853"/>
                </a:solidFill>
                <a:ea typeface="+mn-lt"/>
                <a:cs typeface="+mn-lt"/>
              </a:rPr>
              <a:t>, </a:t>
            </a:r>
            <a:r>
              <a:rPr lang="en-US" spc="30" dirty="0">
                <a:solidFill>
                  <a:srgbClr val="1D3853"/>
                </a:solidFill>
                <a:ea typeface="+mn-lt"/>
                <a:cs typeface="+mn-lt"/>
              </a:rPr>
              <a:t>and installing other streetscape improvements to the corridor</a:t>
            </a:r>
            <a:r>
              <a:rPr lang="en-US" sz="1800" spc="30" dirty="0">
                <a:solidFill>
                  <a:srgbClr val="1D3853"/>
                </a:solidFill>
                <a:ea typeface="+mn-lt"/>
                <a:cs typeface="+mn-lt"/>
              </a:rPr>
              <a:t>, </a:t>
            </a:r>
            <a:r>
              <a:rPr lang="en-US" spc="30" dirty="0">
                <a:solidFill>
                  <a:srgbClr val="1D3853"/>
                </a:solidFill>
                <a:ea typeface="+mn-lt"/>
                <a:cs typeface="+mn-lt"/>
              </a:rPr>
              <a:t>all of which reduce travel speeds, calm traffic, </a:t>
            </a:r>
            <a:r>
              <a:rPr lang="en-US" sz="1800" spc="30" dirty="0">
                <a:solidFill>
                  <a:srgbClr val="1D3853"/>
                </a:solidFill>
                <a:ea typeface="+mn-lt"/>
                <a:cs typeface="+mn-lt"/>
              </a:rPr>
              <a:t>and </a:t>
            </a:r>
            <a:r>
              <a:rPr lang="en-US" spc="30" dirty="0">
                <a:solidFill>
                  <a:srgbClr val="1D3853"/>
                </a:solidFill>
                <a:ea typeface="+mn-lt"/>
                <a:cs typeface="+mn-lt"/>
              </a:rPr>
              <a:t>increase the visibility of bicyclists and pedestrian visibility.</a:t>
            </a:r>
            <a:endParaRPr lang="en-US" sz="1800" dirty="0" err="1">
              <a:latin typeface="Calibri"/>
              <a:cs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154A88-26AE-6398-745A-0A3423AE4241}"/>
              </a:ext>
            </a:extLst>
          </p:cNvPr>
          <p:cNvSpPr txBox="1"/>
          <p:nvPr/>
        </p:nvSpPr>
        <p:spPr>
          <a:xfrm>
            <a:off x="224292" y="5050096"/>
            <a:ext cx="5872740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2700" marR="5080">
              <a:tabLst>
                <a:tab pos="354965" algn="l"/>
                <a:tab pos="355600" algn="l"/>
              </a:tabLst>
            </a:pPr>
            <a:r>
              <a:rPr lang="en-US" b="1" dirty="0">
                <a:solidFill>
                  <a:srgbClr val="1D3853"/>
                </a:solidFill>
                <a:latin typeface="Calibri"/>
                <a:cs typeface="Calibri"/>
              </a:rPr>
              <a:t>Family Playground: 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With</a:t>
            </a:r>
            <a:r>
              <a:rPr lang="en-US" sz="1800" spc="25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sz="1800" b="1" dirty="0">
                <a:solidFill>
                  <a:srgbClr val="1D3853"/>
                </a:solidFill>
                <a:latin typeface="Calibri"/>
                <a:cs typeface="Calibri"/>
              </a:rPr>
              <a:t>$</a:t>
            </a:r>
            <a:r>
              <a:rPr lang="en-US" b="1" dirty="0">
                <a:solidFill>
                  <a:srgbClr val="1D3853"/>
                </a:solidFill>
                <a:latin typeface="Calibri"/>
                <a:cs typeface="Calibri"/>
              </a:rPr>
              <a:t>1.5M</a:t>
            </a:r>
            <a:r>
              <a:rPr lang="en-US" sz="1800" b="1" spc="5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for</a:t>
            </a:r>
            <a:r>
              <a:rPr lang="en-US" sz="1800" spc="-5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sz="1800" u="sng" dirty="0">
                <a:solidFill>
                  <a:srgbClr val="1D3853"/>
                </a:solidFill>
                <a:uFill>
                  <a:solidFill>
                    <a:srgbClr val="1D3853"/>
                  </a:solidFill>
                </a:uFill>
                <a:latin typeface="Calibri"/>
                <a:cs typeface="Calibri"/>
              </a:rPr>
              <a:t>Project</a:t>
            </a:r>
            <a:r>
              <a:rPr lang="en-US" sz="1800" u="sng" spc="170" dirty="0">
                <a:solidFill>
                  <a:srgbClr val="1D3853"/>
                </a:solidFill>
                <a:uFill>
                  <a:solidFill>
                    <a:srgbClr val="1D3853"/>
                  </a:solidFill>
                </a:uFill>
                <a:latin typeface="Calibri"/>
                <a:cs typeface="Calibri"/>
              </a:rPr>
              <a:t> </a:t>
            </a:r>
            <a:r>
              <a:rPr lang="en-US" sz="1800" u="sng" dirty="0">
                <a:solidFill>
                  <a:srgbClr val="1D3853"/>
                </a:solidFill>
                <a:uFill>
                  <a:solidFill>
                    <a:srgbClr val="1D3853"/>
                  </a:solidFill>
                </a:uFill>
                <a:latin typeface="Calibri"/>
                <a:cs typeface="Calibri"/>
              </a:rPr>
              <a:t>3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1D3853"/>
                </a:solidFill>
                <a:latin typeface="Calibri"/>
                <a:cs typeface="Calibri"/>
              </a:rPr>
              <a:t> revitalization of an underutilized, deteriorating plaza 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into a </a:t>
            </a:r>
            <a:r>
              <a:rPr lang="en-US" dirty="0">
                <a:solidFill>
                  <a:srgbClr val="1D3853"/>
                </a:solidFill>
                <a:latin typeface="Calibri"/>
                <a:cs typeface="Calibri"/>
              </a:rPr>
              <a:t>family park to spur recreation, memory creation, and access to green, open space.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D41FFF-FCD0-0B7A-36CD-C54796C34FA6}"/>
              </a:ext>
            </a:extLst>
          </p:cNvPr>
          <p:cNvSpPr txBox="1"/>
          <p:nvPr/>
        </p:nvSpPr>
        <p:spPr>
          <a:xfrm>
            <a:off x="223156" y="1475015"/>
            <a:ext cx="587284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1D3854"/>
                </a:solidFill>
              </a:rPr>
              <a:t>New Haven Green: </a:t>
            </a:r>
            <a:r>
              <a:rPr lang="en-US" dirty="0">
                <a:solidFill>
                  <a:srgbClr val="1D3854"/>
                </a:solidFill>
              </a:rPr>
              <a:t>With </a:t>
            </a:r>
            <a:r>
              <a:rPr lang="en-US" b="1" dirty="0">
                <a:solidFill>
                  <a:srgbClr val="1D3854"/>
                </a:solidFill>
              </a:rPr>
              <a:t>$2.2M </a:t>
            </a:r>
            <a:r>
              <a:rPr lang="en-US" dirty="0">
                <a:solidFill>
                  <a:srgbClr val="1D3854"/>
                </a:solidFill>
              </a:rPr>
              <a:t>for Project 1, activation of the New Haven Green to include bathrooms and a Café kiosk to restore public dignity and to purchase affordable sundries close to transportation hubs</a:t>
            </a:r>
            <a:endParaRPr lang="en-US" dirty="0">
              <a:solidFill>
                <a:srgbClr val="1D3854"/>
              </a:solidFill>
              <a:cs typeface="Calibri"/>
            </a:endParaRPr>
          </a:p>
        </p:txBody>
      </p:sp>
      <p:pic>
        <p:nvPicPr>
          <p:cNvPr id="6" name="Picture 5" descr="Temple.png">
            <a:extLst>
              <a:ext uri="{FF2B5EF4-FFF2-40B4-BE49-F238E27FC236}">
                <a16:creationId xmlns:a16="http://schemas.microsoft.com/office/drawing/2014/main" id="{8EF5CA3E-DC55-1729-D88F-60A95190C3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18" t="9626" r="56092" b="54813"/>
          <a:stretch/>
        </p:blipFill>
        <p:spPr>
          <a:xfrm>
            <a:off x="6525987" y="2530543"/>
            <a:ext cx="2395002" cy="1709056"/>
          </a:xfrm>
          <a:prstGeom prst="rect">
            <a:avLst/>
          </a:prstGeom>
        </p:spPr>
      </p:pic>
      <p:pic>
        <p:nvPicPr>
          <p:cNvPr id="5" name="Picture 5" descr="Temple.png">
            <a:extLst>
              <a:ext uri="{FF2B5EF4-FFF2-40B4-BE49-F238E27FC236}">
                <a16:creationId xmlns:a16="http://schemas.microsoft.com/office/drawing/2014/main" id="{29079E72-87E1-9D93-E35F-7DAB488596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61" t="53681" r="36074" b="4284"/>
          <a:stretch/>
        </p:blipFill>
        <p:spPr>
          <a:xfrm>
            <a:off x="8923263" y="2528591"/>
            <a:ext cx="2768453" cy="1709772"/>
          </a:xfrm>
          <a:prstGeom prst="rect">
            <a:avLst/>
          </a:prstGeom>
        </p:spPr>
      </p:pic>
      <p:pic>
        <p:nvPicPr>
          <p:cNvPr id="8" name="Picture 9" descr="Screenshot_20230106_015137.png">
            <a:extLst>
              <a:ext uri="{FF2B5EF4-FFF2-40B4-BE49-F238E27FC236}">
                <a16:creationId xmlns:a16="http://schemas.microsoft.com/office/drawing/2014/main" id="{A8F5B4C1-959A-53D3-7F94-8ECEBEF606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37" r="-138" b="256"/>
          <a:stretch/>
        </p:blipFill>
        <p:spPr>
          <a:xfrm>
            <a:off x="6525986" y="184089"/>
            <a:ext cx="5170724" cy="2239645"/>
          </a:xfrm>
          <a:prstGeom prst="rect">
            <a:avLst/>
          </a:prstGeom>
        </p:spPr>
      </p:pic>
      <p:pic>
        <p:nvPicPr>
          <p:cNvPr id="10" name="Picture 11" descr="Screenshot_20230113_022344.png">
            <a:extLst>
              <a:ext uri="{FF2B5EF4-FFF2-40B4-BE49-F238E27FC236}">
                <a16:creationId xmlns:a16="http://schemas.microsoft.com/office/drawing/2014/main" id="{E308844D-47F1-54BA-9872-878A195DD8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203" r="-126" b="36485"/>
          <a:stretch/>
        </p:blipFill>
        <p:spPr>
          <a:xfrm>
            <a:off x="6525986" y="4429210"/>
            <a:ext cx="5173544" cy="226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53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5"/>
          <a:stretch/>
        </p:blipFill>
        <p:spPr>
          <a:xfrm>
            <a:off x="33779" y="180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BA683D-96D1-4626-82C4-1B432DD22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63" y="256551"/>
            <a:ext cx="1421732" cy="59570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37A152-2BE6-4D20-9C12-8295129CA3C2}"/>
              </a:ext>
            </a:extLst>
          </p:cNvPr>
          <p:cNvCxnSpPr/>
          <p:nvPr/>
        </p:nvCxnSpPr>
        <p:spPr>
          <a:xfrm>
            <a:off x="1671497" y="180011"/>
            <a:ext cx="0" cy="731013"/>
          </a:xfrm>
          <a:prstGeom prst="line">
            <a:avLst/>
          </a:prstGeom>
          <a:ln w="28575">
            <a:solidFill>
              <a:srgbClr val="1D38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6">
            <a:extLst>
              <a:ext uri="{FF2B5EF4-FFF2-40B4-BE49-F238E27FC236}">
                <a16:creationId xmlns:a16="http://schemas.microsoft.com/office/drawing/2014/main" id="{FE21096B-F35B-98A6-C8E1-556F1A6F2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003" y="98110"/>
            <a:ext cx="5637214" cy="75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US" altLang="en-US" sz="4200" b="1" dirty="0">
                <a:solidFill>
                  <a:srgbClr val="1D3854"/>
                </a:solidFill>
                <a:latin typeface="+mn-lt"/>
              </a:rPr>
              <a:t>Long Wharf Demolition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B40566-5432-EAD7-FF18-6646CDBA2D66}"/>
              </a:ext>
            </a:extLst>
          </p:cNvPr>
          <p:cNvSpPr txBox="1"/>
          <p:nvPr/>
        </p:nvSpPr>
        <p:spPr>
          <a:xfrm>
            <a:off x="121815" y="906943"/>
            <a:ext cx="6197213" cy="410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2700" marR="288290">
              <a:lnSpc>
                <a:spcPct val="123800"/>
              </a:lnSpc>
              <a:spcBef>
                <a:spcPts val="50"/>
              </a:spcBef>
              <a:tabLst>
                <a:tab pos="354965" algn="l"/>
                <a:tab pos="355600" algn="l"/>
              </a:tabLst>
            </a:pPr>
            <a:r>
              <a:rPr lang="en-US" b="1" dirty="0">
                <a:solidFill>
                  <a:srgbClr val="1D3853"/>
                </a:solidFill>
                <a:latin typeface="Calibri"/>
                <a:cs typeface="Calibri"/>
              </a:rPr>
              <a:t>The City applied to Community Investment Fund (Round 3):</a:t>
            </a:r>
            <a:endParaRPr lang="en-US" sz="1800" b="1" dirty="0">
              <a:solidFill>
                <a:srgbClr val="1D3853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D41FFF-FCD0-0B7A-36CD-C54796C34FA6}"/>
              </a:ext>
            </a:extLst>
          </p:cNvPr>
          <p:cNvSpPr txBox="1"/>
          <p:nvPr/>
        </p:nvSpPr>
        <p:spPr>
          <a:xfrm>
            <a:off x="168727" y="1578429"/>
            <a:ext cx="587284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1D3854"/>
                </a:solidFill>
              </a:rPr>
              <a:t>Demolition &amp; Site Predevelopment: </a:t>
            </a:r>
            <a:r>
              <a:rPr lang="en-US" dirty="0">
                <a:solidFill>
                  <a:srgbClr val="1D3854"/>
                </a:solidFill>
              </a:rPr>
              <a:t>With </a:t>
            </a:r>
            <a:r>
              <a:rPr lang="en-US" b="1" dirty="0">
                <a:solidFill>
                  <a:srgbClr val="1D3854"/>
                </a:solidFill>
              </a:rPr>
              <a:t>$3M </a:t>
            </a:r>
            <a:r>
              <a:rPr lang="en-US" dirty="0">
                <a:solidFill>
                  <a:srgbClr val="1D3854"/>
                </a:solidFill>
              </a:rPr>
              <a:t>for Site Prep &amp; Readiness, demolish the old Gateway Community College Building (in red). Remediate the site and build infrastructure that maintains dry egress. </a:t>
            </a:r>
            <a:endParaRPr lang="en-US" dirty="0">
              <a:solidFill>
                <a:srgbClr val="1D3854"/>
              </a:solidFill>
              <a:cs typeface="Calibri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07952E21-72D3-40CD-DC50-090A37EF6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657" y="852562"/>
            <a:ext cx="5709556" cy="5806022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2EFE88-3DBA-F3D6-411C-3273F859D90B}"/>
              </a:ext>
            </a:extLst>
          </p:cNvPr>
          <p:cNvSpPr/>
          <p:nvPr/>
        </p:nvSpPr>
        <p:spPr>
          <a:xfrm>
            <a:off x="6472917" y="1292678"/>
            <a:ext cx="4284890" cy="2978604"/>
          </a:xfrm>
          <a:custGeom>
            <a:avLst/>
            <a:gdLst>
              <a:gd name="connsiteX0" fmla="*/ 57150 w 4943475"/>
              <a:gd name="connsiteY0" fmla="*/ 704850 h 3305175"/>
              <a:gd name="connsiteX1" fmla="*/ 2781300 w 4943475"/>
              <a:gd name="connsiteY1" fmla="*/ 0 h 3305175"/>
              <a:gd name="connsiteX2" fmla="*/ 4943475 w 4943475"/>
              <a:gd name="connsiteY2" fmla="*/ 1343025 h 3305175"/>
              <a:gd name="connsiteX3" fmla="*/ 3543300 w 4943475"/>
              <a:gd name="connsiteY3" fmla="*/ 3305175 h 3305175"/>
              <a:gd name="connsiteX4" fmla="*/ 3248025 w 4943475"/>
              <a:gd name="connsiteY4" fmla="*/ 2924175 h 3305175"/>
              <a:gd name="connsiteX5" fmla="*/ 2314575 w 4943475"/>
              <a:gd name="connsiteY5" fmla="*/ 2228850 h 3305175"/>
              <a:gd name="connsiteX6" fmla="*/ 1885950 w 4943475"/>
              <a:gd name="connsiteY6" fmla="*/ 2057400 h 3305175"/>
              <a:gd name="connsiteX7" fmla="*/ 1295400 w 4943475"/>
              <a:gd name="connsiteY7" fmla="*/ 2114550 h 3305175"/>
              <a:gd name="connsiteX8" fmla="*/ 1085850 w 4943475"/>
              <a:gd name="connsiteY8" fmla="*/ 1543050 h 3305175"/>
              <a:gd name="connsiteX9" fmla="*/ 266700 w 4943475"/>
              <a:gd name="connsiteY9" fmla="*/ 1666875 h 3305175"/>
              <a:gd name="connsiteX10" fmla="*/ 0 w 4943475"/>
              <a:gd name="connsiteY10" fmla="*/ 704850 h 3305175"/>
              <a:gd name="connsiteX11" fmla="*/ 57150 w 4943475"/>
              <a:gd name="connsiteY11" fmla="*/ 704850 h 3305175"/>
              <a:gd name="connsiteX0" fmla="*/ 57150 w 4943475"/>
              <a:gd name="connsiteY0" fmla="*/ 704850 h 3305175"/>
              <a:gd name="connsiteX1" fmla="*/ 2781300 w 4943475"/>
              <a:gd name="connsiteY1" fmla="*/ 0 h 3305175"/>
              <a:gd name="connsiteX2" fmla="*/ 4943475 w 4943475"/>
              <a:gd name="connsiteY2" fmla="*/ 1343025 h 3305175"/>
              <a:gd name="connsiteX3" fmla="*/ 3543300 w 4943475"/>
              <a:gd name="connsiteY3" fmla="*/ 3305175 h 3305175"/>
              <a:gd name="connsiteX4" fmla="*/ 3248025 w 4943475"/>
              <a:gd name="connsiteY4" fmla="*/ 2924175 h 3305175"/>
              <a:gd name="connsiteX5" fmla="*/ 2314575 w 4943475"/>
              <a:gd name="connsiteY5" fmla="*/ 2228850 h 3305175"/>
              <a:gd name="connsiteX6" fmla="*/ 1885950 w 4943475"/>
              <a:gd name="connsiteY6" fmla="*/ 1981200 h 3305175"/>
              <a:gd name="connsiteX7" fmla="*/ 1295400 w 4943475"/>
              <a:gd name="connsiteY7" fmla="*/ 2114550 h 3305175"/>
              <a:gd name="connsiteX8" fmla="*/ 1085850 w 4943475"/>
              <a:gd name="connsiteY8" fmla="*/ 1543050 h 3305175"/>
              <a:gd name="connsiteX9" fmla="*/ 266700 w 4943475"/>
              <a:gd name="connsiteY9" fmla="*/ 1666875 h 3305175"/>
              <a:gd name="connsiteX10" fmla="*/ 0 w 4943475"/>
              <a:gd name="connsiteY10" fmla="*/ 704850 h 3305175"/>
              <a:gd name="connsiteX11" fmla="*/ 57150 w 4943475"/>
              <a:gd name="connsiteY11" fmla="*/ 704850 h 330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43475" h="3305175">
                <a:moveTo>
                  <a:pt x="57150" y="704850"/>
                </a:moveTo>
                <a:lnTo>
                  <a:pt x="2781300" y="0"/>
                </a:lnTo>
                <a:lnTo>
                  <a:pt x="4943475" y="1343025"/>
                </a:lnTo>
                <a:lnTo>
                  <a:pt x="3543300" y="3305175"/>
                </a:lnTo>
                <a:lnTo>
                  <a:pt x="3248025" y="2924175"/>
                </a:lnTo>
                <a:lnTo>
                  <a:pt x="2314575" y="2228850"/>
                </a:lnTo>
                <a:lnTo>
                  <a:pt x="1885950" y="1981200"/>
                </a:lnTo>
                <a:lnTo>
                  <a:pt x="1295400" y="2114550"/>
                </a:lnTo>
                <a:lnTo>
                  <a:pt x="1085850" y="1543050"/>
                </a:lnTo>
                <a:lnTo>
                  <a:pt x="266700" y="1666875"/>
                </a:lnTo>
                <a:lnTo>
                  <a:pt x="0" y="704850"/>
                </a:lnTo>
                <a:lnTo>
                  <a:pt x="57150" y="704850"/>
                </a:lnTo>
                <a:close/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B4334F-894F-72B3-BBAC-776BA4B4133F}"/>
              </a:ext>
            </a:extLst>
          </p:cNvPr>
          <p:cNvSpPr/>
          <p:nvPr/>
        </p:nvSpPr>
        <p:spPr>
          <a:xfrm rot="1964245">
            <a:off x="8894930" y="2708407"/>
            <a:ext cx="1107741" cy="625303"/>
          </a:xfrm>
          <a:prstGeom prst="rect">
            <a:avLst/>
          </a:prstGeom>
          <a:solidFill>
            <a:srgbClr val="C000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7FA13D-5921-E5B1-A0A5-DAAB96AF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822" y="2922272"/>
            <a:ext cx="3980029" cy="367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1D3854"/>
                </a:solidFill>
                <a:latin typeface="+mn-lt"/>
              </a:rPr>
              <a:t>Investment: $3.0 M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rgbClr val="1D3854"/>
              </a:solidFill>
              <a:latin typeface="+mn-lt"/>
            </a:endParaRPr>
          </a:p>
          <a:p>
            <a:pPr eaLnBrk="1" hangingPunct="1"/>
            <a:r>
              <a:rPr lang="en-US" altLang="en-US" sz="1600" dirty="0">
                <a:solidFill>
                  <a:srgbClr val="1D3854"/>
                </a:solidFill>
                <a:latin typeface="+mn-lt"/>
              </a:rPr>
              <a:t>Benefits: 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1D3854"/>
                </a:solidFill>
                <a:latin typeface="+mn-lt"/>
              </a:rPr>
              <a:t>New construction - educational use</a:t>
            </a:r>
          </a:p>
          <a:p>
            <a:pPr eaLnBrk="1" hangingPunct="1"/>
            <a:endParaRPr lang="en-US" altLang="en-US" sz="1600" dirty="0">
              <a:solidFill>
                <a:srgbClr val="1D3854"/>
              </a:solidFill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1D3854"/>
                </a:solidFill>
                <a:latin typeface="+mn-lt"/>
              </a:rPr>
              <a:t>Create direct jobs and employment pathways through vocational/community college education.</a:t>
            </a:r>
          </a:p>
          <a:p>
            <a:pPr eaLnBrk="1" hangingPunct="1"/>
            <a:endParaRPr lang="en-US" altLang="en-US" sz="1600" dirty="0">
              <a:solidFill>
                <a:srgbClr val="1D3854"/>
              </a:solidFill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1D3854"/>
                </a:solidFill>
                <a:latin typeface="+mn-lt"/>
              </a:rPr>
              <a:t>Increase coastal inland resiliency</a:t>
            </a:r>
          </a:p>
          <a:p>
            <a:pPr eaLnBrk="1" hangingPunct="1"/>
            <a:endParaRPr lang="en-US" altLang="en-US" sz="1600" dirty="0">
              <a:solidFill>
                <a:srgbClr val="1D3854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1D3854"/>
                </a:solidFill>
                <a:latin typeface="+mn-lt"/>
              </a:rPr>
              <a:t>Advance recommendations of POCD and Long Wharf Responsible Growth Plan</a:t>
            </a:r>
          </a:p>
          <a:p>
            <a:pPr eaLnBrk="1" hangingPunct="1"/>
            <a:endParaRPr lang="en-US" altLang="en-US" sz="1600" dirty="0">
              <a:solidFill>
                <a:srgbClr val="1D385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2099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5"/>
          <a:stretch/>
        </p:blipFill>
        <p:spPr>
          <a:xfrm>
            <a:off x="-15207" y="-3636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BA683D-96D1-4626-82C4-1B432DD22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63" y="256551"/>
            <a:ext cx="1421732" cy="59570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37A152-2BE6-4D20-9C12-8295129CA3C2}"/>
              </a:ext>
            </a:extLst>
          </p:cNvPr>
          <p:cNvCxnSpPr/>
          <p:nvPr/>
        </p:nvCxnSpPr>
        <p:spPr>
          <a:xfrm>
            <a:off x="1671497" y="180011"/>
            <a:ext cx="0" cy="731013"/>
          </a:xfrm>
          <a:prstGeom prst="line">
            <a:avLst/>
          </a:prstGeom>
          <a:ln w="28575">
            <a:solidFill>
              <a:srgbClr val="1D38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6">
            <a:extLst>
              <a:ext uri="{FF2B5EF4-FFF2-40B4-BE49-F238E27FC236}">
                <a16:creationId xmlns:a16="http://schemas.microsoft.com/office/drawing/2014/main" id="{FE21096B-F35B-98A6-C8E1-556F1A6F2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003" y="98110"/>
            <a:ext cx="5637214" cy="75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US" altLang="en-US" sz="4200" b="1" dirty="0">
                <a:solidFill>
                  <a:srgbClr val="1D3854"/>
                </a:solidFill>
                <a:latin typeface="+mn-lt"/>
              </a:rPr>
              <a:t>Whalley Avenue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B40566-5432-EAD7-FF18-6646CDBA2D66}"/>
              </a:ext>
            </a:extLst>
          </p:cNvPr>
          <p:cNvSpPr txBox="1"/>
          <p:nvPr/>
        </p:nvSpPr>
        <p:spPr>
          <a:xfrm>
            <a:off x="170801" y="906943"/>
            <a:ext cx="6197213" cy="410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2700" marR="288290">
              <a:lnSpc>
                <a:spcPct val="123800"/>
              </a:lnSpc>
              <a:spcBef>
                <a:spcPts val="50"/>
              </a:spcBef>
              <a:tabLst>
                <a:tab pos="354965" algn="l"/>
                <a:tab pos="355600" algn="l"/>
              </a:tabLst>
            </a:pPr>
            <a:r>
              <a:rPr lang="en-US" b="1" dirty="0">
                <a:solidFill>
                  <a:srgbClr val="1D3853"/>
                </a:solidFill>
                <a:latin typeface="Calibri"/>
                <a:cs typeface="Calibri"/>
              </a:rPr>
              <a:t>The City applied to Community Investment Fund (Round 3):</a:t>
            </a:r>
            <a:endParaRPr lang="en-US" sz="1800" b="1" dirty="0">
              <a:solidFill>
                <a:srgbClr val="1D3853"/>
              </a:solidFill>
              <a:latin typeface="Calibri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38FE80-8CA8-294F-B292-124F14CD67A1}"/>
              </a:ext>
            </a:extLst>
          </p:cNvPr>
          <p:cNvSpPr txBox="1"/>
          <p:nvPr/>
        </p:nvSpPr>
        <p:spPr>
          <a:xfrm>
            <a:off x="170905" y="2837664"/>
            <a:ext cx="5903300" cy="17979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2700" marR="24130">
              <a:lnSpc>
                <a:spcPct val="125200"/>
              </a:lnSpc>
              <a:tabLst>
                <a:tab pos="354965" algn="l"/>
                <a:tab pos="355600" algn="l"/>
              </a:tabLst>
            </a:pPr>
            <a:r>
              <a:rPr lang="en-US" sz="1800" b="1" dirty="0">
                <a:solidFill>
                  <a:srgbClr val="1D3853"/>
                </a:solidFill>
                <a:latin typeface="Calibri"/>
                <a:cs typeface="Calibri"/>
              </a:rPr>
              <a:t>Streetscape</a:t>
            </a:r>
            <a:r>
              <a:rPr lang="en-US" sz="1800" b="1" spc="160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sz="1800" b="1" dirty="0">
                <a:solidFill>
                  <a:srgbClr val="1D3853"/>
                </a:solidFill>
                <a:latin typeface="Calibri"/>
                <a:cs typeface="Calibri"/>
              </a:rPr>
              <a:t>Improvements:</a:t>
            </a:r>
            <a:r>
              <a:rPr lang="en-US" b="1" spc="114" dirty="0">
                <a:solidFill>
                  <a:srgbClr val="1D3853"/>
                </a:solidFill>
                <a:latin typeface="Calibri"/>
                <a:cs typeface="Calibri"/>
              </a:rPr>
              <a:t> 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With</a:t>
            </a:r>
            <a:r>
              <a:rPr lang="en-US" sz="1800" spc="45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sz="1800" b="1" dirty="0">
                <a:solidFill>
                  <a:srgbClr val="1D3853"/>
                </a:solidFill>
                <a:latin typeface="Calibri"/>
                <a:cs typeface="Calibri"/>
              </a:rPr>
              <a:t>$</a:t>
            </a:r>
            <a:r>
              <a:rPr lang="en-US" b="1" dirty="0">
                <a:solidFill>
                  <a:srgbClr val="1D3853"/>
                </a:solidFill>
                <a:latin typeface="Calibri"/>
                <a:cs typeface="Calibri"/>
              </a:rPr>
              <a:t>750k</a:t>
            </a:r>
            <a:r>
              <a:rPr lang="en-US" sz="1800" b="1" spc="20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for</a:t>
            </a:r>
            <a:r>
              <a:rPr lang="en-US" sz="1800" spc="20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sz="1800" u="sng" dirty="0">
                <a:solidFill>
                  <a:srgbClr val="1D3853"/>
                </a:solidFill>
                <a:uFill>
                  <a:solidFill>
                    <a:srgbClr val="1D3853"/>
                  </a:solidFill>
                </a:uFill>
                <a:latin typeface="Calibri"/>
                <a:cs typeface="Calibri"/>
              </a:rPr>
              <a:t>Project</a:t>
            </a:r>
            <a:r>
              <a:rPr lang="en-US" sz="1800" u="sng" spc="210" dirty="0">
                <a:solidFill>
                  <a:srgbClr val="1D3853"/>
                </a:solidFill>
                <a:uFill>
                  <a:solidFill>
                    <a:srgbClr val="1D3853"/>
                  </a:solidFill>
                </a:uFill>
                <a:latin typeface="Calibri"/>
                <a:cs typeface="Calibri"/>
              </a:rPr>
              <a:t> </a:t>
            </a:r>
            <a:r>
              <a:rPr lang="en-US" sz="1800" u="sng" dirty="0">
                <a:solidFill>
                  <a:srgbClr val="1D3853"/>
                </a:solidFill>
                <a:uFill>
                  <a:solidFill>
                    <a:srgbClr val="1D3853"/>
                  </a:solidFill>
                </a:uFill>
                <a:latin typeface="Calibri"/>
                <a:cs typeface="Calibri"/>
              </a:rPr>
              <a:t>2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,</a:t>
            </a:r>
            <a:r>
              <a:rPr lang="en-US" spc="30" dirty="0">
                <a:solidFill>
                  <a:srgbClr val="1D3853"/>
                </a:solidFill>
                <a:latin typeface="Calibri"/>
                <a:cs typeface="Calibri"/>
              </a:rPr>
              <a:t> 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install</a:t>
            </a:r>
            <a:r>
              <a:rPr lang="en-US" sz="1800" spc="35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and</a:t>
            </a:r>
            <a:r>
              <a:rPr lang="en-US" sz="1800" spc="20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rgbClr val="1D3853"/>
                </a:solidFill>
                <a:latin typeface="Calibri"/>
                <a:cs typeface="Calibri"/>
              </a:rPr>
              <a:t>upgrade sidewalks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,</a:t>
            </a:r>
            <a:r>
              <a:rPr lang="en-US" sz="1800" spc="80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curbs,</a:t>
            </a:r>
            <a:r>
              <a:rPr lang="en-US" sz="1800" spc="80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street</a:t>
            </a:r>
            <a:r>
              <a:rPr lang="en-US" sz="1800" spc="175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sz="1800" spc="-10" dirty="0">
                <a:solidFill>
                  <a:srgbClr val="1D3853"/>
                </a:solidFill>
                <a:latin typeface="Calibri"/>
                <a:cs typeface="Calibri"/>
              </a:rPr>
              <a:t>furniture, 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lighting,</a:t>
            </a:r>
            <a:r>
              <a:rPr lang="en-US" sz="1800" spc="50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green</a:t>
            </a:r>
            <a:r>
              <a:rPr lang="en-US" sz="1800" spc="65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rgbClr val="1D3853"/>
                </a:solidFill>
                <a:latin typeface="Calibri"/>
                <a:cs typeface="Calibri"/>
              </a:rPr>
              <a:t>infrastructure, small </a:t>
            </a:r>
            <a:r>
              <a:rPr lang="en-US">
                <a:solidFill>
                  <a:srgbClr val="1D3853"/>
                </a:solidFill>
                <a:latin typeface="Calibri"/>
                <a:cs typeface="Calibri"/>
              </a:rPr>
              <a:t>businesses'</a:t>
            </a:r>
            <a:r>
              <a:rPr lang="en-US" dirty="0">
                <a:solidFill>
                  <a:srgbClr val="1D3853"/>
                </a:solidFill>
                <a:latin typeface="Calibri"/>
                <a:cs typeface="Calibri"/>
              </a:rPr>
              <a:t> exterior facades</a:t>
            </a:r>
            <a:r>
              <a:rPr lang="en-US" spc="195" dirty="0">
                <a:solidFill>
                  <a:srgbClr val="1D3853"/>
                </a:solidFill>
                <a:latin typeface="Calibri"/>
                <a:cs typeface="Calibri"/>
              </a:rPr>
              <a:t>, </a:t>
            </a:r>
            <a:r>
              <a:rPr lang="en-US" sz="1800" spc="-25" dirty="0">
                <a:solidFill>
                  <a:srgbClr val="1D3853"/>
                </a:solidFill>
                <a:latin typeface="Calibri"/>
                <a:cs typeface="Calibri"/>
              </a:rPr>
              <a:t>and 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other</a:t>
            </a:r>
            <a:r>
              <a:rPr lang="en-US" sz="1800" spc="140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permanent</a:t>
            </a:r>
            <a:r>
              <a:rPr lang="en-US" sz="1800" spc="165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improvements</a:t>
            </a:r>
            <a:r>
              <a:rPr lang="en-US" sz="1800" spc="150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to</a:t>
            </a:r>
            <a:r>
              <a:rPr lang="en-US" sz="1800" spc="90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entryway</a:t>
            </a:r>
            <a:r>
              <a:rPr lang="en-US" sz="1800" spc="55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corridors</a:t>
            </a:r>
            <a:r>
              <a:rPr lang="en-US" sz="1800" spc="155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sz="1800" spc="-25" dirty="0">
                <a:solidFill>
                  <a:srgbClr val="1D3853"/>
                </a:solidFill>
                <a:latin typeface="Calibri"/>
                <a:cs typeface="Calibri"/>
              </a:rPr>
              <a:t>in commercial districts</a:t>
            </a:r>
            <a:r>
              <a:rPr lang="en-US" sz="1800" spc="-10" dirty="0">
                <a:solidFill>
                  <a:srgbClr val="1D3853"/>
                </a:solidFill>
                <a:latin typeface="Calibri"/>
                <a:cs typeface="Calibri"/>
              </a:rPr>
              <a:t>.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154A88-26AE-6398-745A-0A3423AE4241}"/>
              </a:ext>
            </a:extLst>
          </p:cNvPr>
          <p:cNvSpPr txBox="1"/>
          <p:nvPr/>
        </p:nvSpPr>
        <p:spPr>
          <a:xfrm>
            <a:off x="169863" y="4777953"/>
            <a:ext cx="5872740" cy="17848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2700" marR="5080">
              <a:lnSpc>
                <a:spcPct val="123600"/>
              </a:lnSpc>
              <a:tabLst>
                <a:tab pos="354965" algn="l"/>
                <a:tab pos="355600" algn="l"/>
              </a:tabLst>
            </a:pPr>
            <a:r>
              <a:rPr lang="en-US" b="1" dirty="0">
                <a:solidFill>
                  <a:srgbClr val="1D3853"/>
                </a:solidFill>
                <a:latin typeface="Calibri"/>
                <a:cs typeface="Calibri"/>
              </a:rPr>
              <a:t>St. Luke Project: 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With</a:t>
            </a:r>
            <a:r>
              <a:rPr lang="en-US" sz="1800" spc="25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sz="1800" b="1" dirty="0">
                <a:solidFill>
                  <a:srgbClr val="1D3853"/>
                </a:solidFill>
                <a:latin typeface="Calibri"/>
                <a:cs typeface="Calibri"/>
              </a:rPr>
              <a:t>$</a:t>
            </a:r>
            <a:r>
              <a:rPr lang="en-US" b="1" dirty="0">
                <a:solidFill>
                  <a:srgbClr val="1D3853"/>
                </a:solidFill>
                <a:latin typeface="Calibri"/>
                <a:cs typeface="Calibri"/>
              </a:rPr>
              <a:t>6M</a:t>
            </a:r>
            <a:r>
              <a:rPr lang="en-US" sz="1800" b="1" spc="5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for</a:t>
            </a:r>
            <a:r>
              <a:rPr lang="en-US" sz="1800" spc="-5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sz="1800" u="sng" dirty="0">
                <a:solidFill>
                  <a:srgbClr val="1D3853"/>
                </a:solidFill>
                <a:uFill>
                  <a:solidFill>
                    <a:srgbClr val="1D3853"/>
                  </a:solidFill>
                </a:uFill>
                <a:latin typeface="Calibri"/>
                <a:cs typeface="Calibri"/>
              </a:rPr>
              <a:t>Project</a:t>
            </a:r>
            <a:r>
              <a:rPr lang="en-US" sz="1800" u="sng" spc="170" dirty="0">
                <a:solidFill>
                  <a:srgbClr val="1D3853"/>
                </a:solidFill>
                <a:uFill>
                  <a:solidFill>
                    <a:srgbClr val="1D3853"/>
                  </a:solidFill>
                </a:uFill>
                <a:latin typeface="Calibri"/>
                <a:cs typeface="Calibri"/>
              </a:rPr>
              <a:t> </a:t>
            </a:r>
            <a:r>
              <a:rPr lang="en-US" sz="1800" u="sng" dirty="0">
                <a:solidFill>
                  <a:srgbClr val="1D3853"/>
                </a:solidFill>
                <a:uFill>
                  <a:solidFill>
                    <a:srgbClr val="1D3853"/>
                  </a:solidFill>
                </a:uFill>
                <a:latin typeface="Calibri"/>
                <a:cs typeface="Calibri"/>
              </a:rPr>
              <a:t>3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1D3853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transform </a:t>
            </a:r>
            <a:r>
              <a:rPr lang="en-US" dirty="0">
                <a:solidFill>
                  <a:srgbClr val="1D3853"/>
                </a:solidFill>
                <a:latin typeface="Calibri"/>
                <a:cs typeface="Calibri"/>
              </a:rPr>
              <a:t>deteriorating buildings and 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underutilized</a:t>
            </a:r>
            <a:r>
              <a:rPr lang="en-US" dirty="0">
                <a:solidFill>
                  <a:srgbClr val="1D3853"/>
                </a:solidFill>
                <a:latin typeface="Calibri"/>
                <a:cs typeface="Calibri"/>
              </a:rPr>
              <a:t> lots</a:t>
            </a:r>
            <a:r>
              <a:rPr lang="en-US" sz="1800" dirty="0">
                <a:solidFill>
                  <a:srgbClr val="1D3853"/>
                </a:solidFill>
                <a:latin typeface="Calibri"/>
                <a:cs typeface="Calibri"/>
              </a:rPr>
              <a:t> into a public </a:t>
            </a:r>
            <a:r>
              <a:rPr lang="en-US" dirty="0">
                <a:solidFill>
                  <a:srgbClr val="1D3853"/>
                </a:solidFill>
                <a:latin typeface="Calibri"/>
                <a:cs typeface="Calibri"/>
              </a:rPr>
              <a:t>amenity for the provision of an 89% affordable 55-unit housing complex (30-80% AMI) with retail on the ground level.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D41FFF-FCD0-0B7A-36CD-C54796C34FA6}"/>
              </a:ext>
            </a:extLst>
          </p:cNvPr>
          <p:cNvSpPr txBox="1"/>
          <p:nvPr/>
        </p:nvSpPr>
        <p:spPr>
          <a:xfrm>
            <a:off x="168727" y="1502229"/>
            <a:ext cx="587284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1D3854"/>
                </a:solidFill>
              </a:rPr>
              <a:t>Roadway &amp; Infrastructure: </a:t>
            </a:r>
            <a:r>
              <a:rPr lang="en-US" dirty="0">
                <a:solidFill>
                  <a:srgbClr val="1D3854"/>
                </a:solidFill>
              </a:rPr>
              <a:t>With </a:t>
            </a:r>
            <a:r>
              <a:rPr lang="en-US" b="1" dirty="0">
                <a:solidFill>
                  <a:srgbClr val="1D3854"/>
                </a:solidFill>
              </a:rPr>
              <a:t>$1.5M </a:t>
            </a:r>
            <a:r>
              <a:rPr lang="en-US" dirty="0">
                <a:solidFill>
                  <a:srgbClr val="1D3854"/>
                </a:solidFill>
              </a:rPr>
              <a:t>for Project 1, restripe Whalley Ave. from Howe to Ella Grasso, while installing critical intersection and roadway improvements to calm traffic and increase pedestrian and cyclist visibility.</a:t>
            </a:r>
            <a:endParaRPr lang="en-US" dirty="0">
              <a:solidFill>
                <a:srgbClr val="1D3854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613961-E2E3-E912-033D-CDDA998B20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" t="29505" b="225"/>
          <a:stretch/>
        </p:blipFill>
        <p:spPr>
          <a:xfrm>
            <a:off x="6091767" y="4700818"/>
            <a:ext cx="5730120" cy="2045235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EC095287-F8C3-B15E-0B14-6F1847C97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5114" y="257640"/>
            <a:ext cx="5785757" cy="209729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085A9E-5A4F-4DD7-6315-956B6139A2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" t="36703" r="138" b="659"/>
          <a:stretch/>
        </p:blipFill>
        <p:spPr>
          <a:xfrm>
            <a:off x="6080879" y="2481945"/>
            <a:ext cx="5783950" cy="206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87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BA683D-96D1-4626-82C4-1B432DD22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63" y="256551"/>
            <a:ext cx="1421732" cy="59570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37A152-2BE6-4D20-9C12-8295129CA3C2}"/>
              </a:ext>
            </a:extLst>
          </p:cNvPr>
          <p:cNvCxnSpPr/>
          <p:nvPr/>
        </p:nvCxnSpPr>
        <p:spPr>
          <a:xfrm>
            <a:off x="1671497" y="180011"/>
            <a:ext cx="0" cy="731013"/>
          </a:xfrm>
          <a:prstGeom prst="line">
            <a:avLst/>
          </a:prstGeom>
          <a:ln w="28575">
            <a:solidFill>
              <a:srgbClr val="1D38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66C420BA-DC0D-4295-BF44-1274ACB29CFE}"/>
              </a:ext>
            </a:extLst>
          </p:cNvPr>
          <p:cNvSpPr txBox="1">
            <a:spLocks/>
          </p:cNvSpPr>
          <p:nvPr/>
        </p:nvSpPr>
        <p:spPr>
          <a:xfrm>
            <a:off x="7143250" y="1237228"/>
            <a:ext cx="4603663" cy="4755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lvl="1" indent="-285750" algn="ctr">
              <a:buFont typeface="Arial"/>
              <a:buChar char="•"/>
            </a:pPr>
            <a:endParaRPr lang="en-US" sz="3200">
              <a:latin typeface="Arial"/>
              <a:cs typeface="Arial"/>
            </a:endParaRPr>
          </a:p>
          <a:p>
            <a:pPr algn="ctr"/>
            <a:r>
              <a:rPr lang="en-US" sz="2400" b="1" dirty="0">
                <a:solidFill>
                  <a:srgbClr val="1D3854"/>
                </a:solidFill>
                <a:latin typeface="Calibri"/>
                <a:cs typeface="Arial"/>
              </a:rPr>
              <a:t>Southern Connecticut State University applied for EDA's STEM Talent Challenge Grant </a:t>
            </a:r>
            <a:r>
              <a:rPr lang="en-US" sz="2400" dirty="0">
                <a:solidFill>
                  <a:srgbClr val="1D3854"/>
                </a:solidFill>
                <a:latin typeface="Calibri"/>
                <a:cs typeface="Arial"/>
              </a:rPr>
              <a:t>– </a:t>
            </a:r>
          </a:p>
          <a:p>
            <a:pPr algn="ctr"/>
            <a:endParaRPr lang="en-US" sz="2400">
              <a:solidFill>
                <a:srgbClr val="1D3854"/>
              </a:solidFill>
              <a:latin typeface="Calibri"/>
              <a:cs typeface="Arial"/>
            </a:endParaRPr>
          </a:p>
          <a:p>
            <a:pPr algn="ctr"/>
            <a:endParaRPr lang="en-US" sz="2400">
              <a:solidFill>
                <a:srgbClr val="1D3854"/>
              </a:solidFill>
              <a:latin typeface="Calibri"/>
              <a:cs typeface="Arial"/>
            </a:endParaRPr>
          </a:p>
          <a:p>
            <a:pPr algn="ctr"/>
            <a:endParaRPr lang="en-US" sz="2400">
              <a:solidFill>
                <a:srgbClr val="1D3854"/>
              </a:solidFill>
              <a:latin typeface="Calibri"/>
              <a:cs typeface="Arial"/>
            </a:endParaRPr>
          </a:p>
          <a:p>
            <a:pPr algn="ctr"/>
            <a:endParaRPr lang="en-US" sz="2400">
              <a:solidFill>
                <a:srgbClr val="1D3854"/>
              </a:solidFill>
              <a:latin typeface="Calibri"/>
              <a:cs typeface="Arial"/>
            </a:endParaRPr>
          </a:p>
          <a:p>
            <a:pPr algn="ctr"/>
            <a:r>
              <a:rPr lang="en-US" sz="2400" dirty="0">
                <a:solidFill>
                  <a:srgbClr val="1D3854"/>
                </a:solidFill>
                <a:latin typeface="Calibri"/>
                <a:cs typeface="Arial"/>
              </a:rPr>
              <a:t>Partnership with the City and Winstanley on 101 College Street Classroom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D84FB151-368C-CEFD-C6DB-42700134C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690" y="196081"/>
            <a:ext cx="88757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US" altLang="en-US" sz="4200" b="1" dirty="0">
                <a:solidFill>
                  <a:srgbClr val="1D3854"/>
                </a:solidFill>
                <a:latin typeface="+mn-lt"/>
              </a:rPr>
              <a:t>Economic Development Updates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F4E977E-3BAB-D3B2-BED9-41ABA02028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96" r="13658" b="-121"/>
          <a:stretch/>
        </p:blipFill>
        <p:spPr>
          <a:xfrm>
            <a:off x="216508" y="1270383"/>
            <a:ext cx="6642732" cy="5226193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83C19047-6BEB-1360-76E4-C2815D6E6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3588" y="3468414"/>
            <a:ext cx="20288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84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BA683D-96D1-4626-82C4-1B432DD22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63" y="256551"/>
            <a:ext cx="1421732" cy="59570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37A152-2BE6-4D20-9C12-8295129CA3C2}"/>
              </a:ext>
            </a:extLst>
          </p:cNvPr>
          <p:cNvCxnSpPr/>
          <p:nvPr/>
        </p:nvCxnSpPr>
        <p:spPr>
          <a:xfrm>
            <a:off x="1671497" y="180011"/>
            <a:ext cx="0" cy="731013"/>
          </a:xfrm>
          <a:prstGeom prst="line">
            <a:avLst/>
          </a:prstGeom>
          <a:ln w="28575">
            <a:solidFill>
              <a:srgbClr val="1D38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6">
            <a:extLst>
              <a:ext uri="{FF2B5EF4-FFF2-40B4-BE49-F238E27FC236}">
                <a16:creationId xmlns:a16="http://schemas.microsoft.com/office/drawing/2014/main" id="{D84FB151-368C-CEFD-C6DB-42700134C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690" y="196081"/>
            <a:ext cx="88757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endParaRPr lang="en-US" altLang="en-US" sz="4200" b="1">
              <a:solidFill>
                <a:srgbClr val="1D3854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C66537-0861-7235-BAD2-296D5728A7B2}"/>
              </a:ext>
            </a:extLst>
          </p:cNvPr>
          <p:cNvSpPr txBox="1"/>
          <p:nvPr/>
        </p:nvSpPr>
        <p:spPr>
          <a:xfrm>
            <a:off x="937847" y="1494692"/>
            <a:ext cx="9200660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cs typeface="Calibri"/>
              </a:rPr>
              <a:t>AWARDED JUNE 22, 2023!</a:t>
            </a:r>
          </a:p>
          <a:p>
            <a:pPr marL="285750" indent="-285750">
              <a:buFont typeface="Arial"/>
              <a:buChar char="•"/>
            </a:pPr>
            <a:endParaRPr lang="en-US" b="1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112 Chapel St</a:t>
            </a:r>
            <a:r>
              <a:rPr lang="en-US">
                <a:ea typeface="+mn-lt"/>
                <a:cs typeface="+mn-lt"/>
              </a:rPr>
              <a:t>: $804,485 grant to remediate the 0.6-acre property to serve as a parking and loading area for a new 10,000 square foot warehouse for Art to Frames, a manufacturing company that produces framing and a variety of home improvement decorative products.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b="1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156 Dixwell Ave</a:t>
            </a:r>
            <a:r>
              <a:rPr lang="en-US">
                <a:ea typeface="+mn-lt"/>
                <a:cs typeface="+mn-lt"/>
              </a:rPr>
              <a:t>: $4,000,000 grant to complete demolition, abatement, and remediation of the 7.6-acre site to enable the redevelopment of </a:t>
            </a:r>
            <a:r>
              <a:rPr lang="en-US" err="1">
                <a:ea typeface="+mn-lt"/>
                <a:cs typeface="+mn-lt"/>
              </a:rPr>
              <a:t>ConnCAT</a:t>
            </a:r>
            <a:r>
              <a:rPr lang="en-US">
                <a:ea typeface="+mn-lt"/>
                <a:cs typeface="+mn-lt"/>
              </a:rPr>
              <a:t> Place headquarters, Hill Health Center clinic, a daycare facility, 184 rental housing units (20% affordable), an office building, townhomes, and a 19,855 square foot performing arts center.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b="1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135 Fulton Terr</a:t>
            </a:r>
            <a:r>
              <a:rPr lang="en-US">
                <a:ea typeface="+mn-lt"/>
                <a:cs typeface="+mn-lt"/>
              </a:rPr>
              <a:t>: $207,900 grant for cleanup activities on the 0.55-acre property to enable a new 28,000 square foot, pre-engineered warehouse building.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b="1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34 Level St</a:t>
            </a:r>
            <a:r>
              <a:rPr lang="en-US">
                <a:ea typeface="+mn-lt"/>
                <a:cs typeface="+mn-lt"/>
              </a:rPr>
              <a:t>: $999,999 loan for abatement and remediation of the 5.97-acre former nursing home facility to be redeveloped into a 50-unit, elderly supportive housing development.</a:t>
            </a:r>
            <a:endParaRPr lang="en-US">
              <a:cs typeface="Calibri"/>
            </a:endParaRPr>
          </a:p>
          <a:p>
            <a:endParaRPr lang="en-US"/>
          </a:p>
          <a:p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DCE023-DA04-781C-B1EB-87A754E3BD2D}"/>
              </a:ext>
            </a:extLst>
          </p:cNvPr>
          <p:cNvSpPr txBox="1"/>
          <p:nvPr/>
        </p:nvSpPr>
        <p:spPr>
          <a:xfrm>
            <a:off x="7297614" y="439615"/>
            <a:ext cx="238173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City of New Haven Brownfield Awards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DBEF9F4F-B9A8-3777-0BFC-530FE8DA3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708" y="439011"/>
            <a:ext cx="3524738" cy="62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27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9EEF6-B3D2-1454-8441-FEA58E587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14" y="368217"/>
            <a:ext cx="10586506" cy="600164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b="1">
                <a:solidFill>
                  <a:srgbClr val="002060"/>
                </a:solidFill>
                <a:latin typeface="+mj-lt"/>
              </a:rPr>
              <a:t>Celebrating Small Business!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F1CCB2-0EDF-44E1-A5E3-F275C5EEF94E}"/>
              </a:ext>
            </a:extLst>
          </p:cNvPr>
          <p:cNvSpPr txBox="1"/>
          <p:nvPr/>
        </p:nvSpPr>
        <p:spPr>
          <a:xfrm>
            <a:off x="1347285" y="4731837"/>
            <a:ext cx="403478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ea typeface="+mn-lt"/>
                <a:cs typeface="+mn-lt"/>
              </a:rPr>
              <a:t>Mi Gusto</a:t>
            </a:r>
          </a:p>
          <a:p>
            <a:pPr algn="ctr"/>
            <a:r>
              <a:rPr lang="en-US" b="1">
                <a:solidFill>
                  <a:srgbClr val="002060"/>
                </a:solidFill>
                <a:cs typeface="Calibri"/>
              </a:rPr>
              <a:t>(Thurs 7/20)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3F2DEE-1142-6E82-EAD0-91907A48B8BD}"/>
              </a:ext>
            </a:extLst>
          </p:cNvPr>
          <p:cNvSpPr txBox="1"/>
          <p:nvPr/>
        </p:nvSpPr>
        <p:spPr>
          <a:xfrm>
            <a:off x="7910256" y="4766473"/>
            <a:ext cx="412731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US" b="1">
              <a:solidFill>
                <a:srgbClr val="1D3854"/>
              </a:solidFill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6E9CD5-AE73-8BCF-2133-B6AFB33AB9FC}"/>
              </a:ext>
            </a:extLst>
          </p:cNvPr>
          <p:cNvSpPr txBox="1"/>
          <p:nvPr/>
        </p:nvSpPr>
        <p:spPr>
          <a:xfrm>
            <a:off x="6922595" y="4731836"/>
            <a:ext cx="368100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ea typeface="+mj-lt"/>
                <a:cs typeface="+mj-lt"/>
              </a:rPr>
              <a:t>Woody's Wings</a:t>
            </a:r>
            <a:endParaRPr lang="en-US">
              <a:solidFill>
                <a:srgbClr val="002060"/>
              </a:solidFill>
              <a:ea typeface="+mj-lt"/>
              <a:cs typeface="+mj-lt"/>
            </a:endParaRPr>
          </a:p>
          <a:p>
            <a:pPr algn="ctr"/>
            <a:r>
              <a:rPr lang="en-US" b="1">
                <a:solidFill>
                  <a:srgbClr val="002060"/>
                </a:solidFill>
                <a:cs typeface="Calibri"/>
              </a:rPr>
              <a:t>(Thurs 7/13)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9D7C2E3E-1F1C-42DE-051E-8A80FC867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355" y="1698914"/>
            <a:ext cx="3860222" cy="289733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814A30D-9276-0A3D-9DC9-D12709CC8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605" y="2353772"/>
            <a:ext cx="3990109" cy="224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55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9" y="-112295"/>
            <a:ext cx="12384345" cy="6970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" y="3110574"/>
            <a:ext cx="11612881" cy="3282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81945" y="2331093"/>
            <a:ext cx="10492450" cy="8514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CF8DB"/>
                </a:solidFill>
                <a:latin typeface="+mn-lt"/>
              </a:rPr>
              <a:t>Thank You / Discussion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55425" y="4794157"/>
            <a:ext cx="3606478" cy="10221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800" b="1">
                <a:solidFill>
                  <a:srgbClr val="FCF8DB"/>
                </a:solidFill>
                <a:latin typeface="+mn-lt"/>
              </a:rPr>
              <a:t>CITY OF NEW HAVEN </a:t>
            </a:r>
          </a:p>
          <a:p>
            <a:pPr>
              <a:lnSpc>
                <a:spcPct val="150000"/>
              </a:lnSpc>
            </a:pPr>
            <a:r>
              <a:rPr lang="en-US" sz="1500">
                <a:solidFill>
                  <a:srgbClr val="FCF8DB"/>
                </a:solidFill>
                <a:latin typeface="+mn-lt"/>
              </a:rPr>
              <a:t>JUSTIN ELICKER, MAYOR</a:t>
            </a:r>
          </a:p>
          <a:p>
            <a:pPr>
              <a:lnSpc>
                <a:spcPct val="150000"/>
              </a:lnSpc>
            </a:pPr>
            <a:r>
              <a:rPr lang="en-US" sz="1500">
                <a:solidFill>
                  <a:srgbClr val="FCF8DB"/>
                </a:solidFill>
                <a:latin typeface="+mn-lt"/>
              </a:rPr>
              <a:t>BOARD OF ALDERS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8" y="6256117"/>
            <a:ext cx="12256008" cy="3009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102" y="5305218"/>
            <a:ext cx="1866980" cy="78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88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7E3C698-2060-B39D-C4EA-0FA210BB013F}"/>
              </a:ext>
            </a:extLst>
          </p:cNvPr>
          <p:cNvSpPr txBox="1">
            <a:spLocks/>
          </p:cNvSpPr>
          <p:nvPr/>
        </p:nvSpPr>
        <p:spPr>
          <a:xfrm>
            <a:off x="1415098" y="463001"/>
            <a:ext cx="936180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900" b="0" i="0">
                <a:solidFill>
                  <a:srgbClr val="13618F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5400" b="1" kern="0" spc="-5">
                <a:solidFill>
                  <a:srgbClr val="1D3853"/>
                </a:solidFill>
                <a:latin typeface="Calibri"/>
                <a:cs typeface="Calibri"/>
              </a:rPr>
              <a:t>Agenda</a:t>
            </a:r>
            <a:endParaRPr lang="en-US" sz="5400" kern="0"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27C98A-699E-45E8-9D3A-23227C1C1A94}"/>
              </a:ext>
            </a:extLst>
          </p:cNvPr>
          <p:cNvSpPr txBox="1"/>
          <p:nvPr/>
        </p:nvSpPr>
        <p:spPr>
          <a:xfrm>
            <a:off x="722050" y="1712082"/>
            <a:ext cx="11115762" cy="36163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endParaRPr lang="en-US">
              <a:cs typeface="Calibri"/>
            </a:endParaRPr>
          </a:p>
          <a:p>
            <a:pPr>
              <a:buAutoNum type="arabicPeriod"/>
            </a:pPr>
            <a:r>
              <a:rPr lang="en-US" sz="3500">
                <a:solidFill>
                  <a:srgbClr val="002060"/>
                </a:solidFill>
                <a:cs typeface="Calibri"/>
              </a:rPr>
              <a:t> Welcome</a:t>
            </a:r>
          </a:p>
          <a:p>
            <a:pPr>
              <a:buAutoNum type="arabicPeriod"/>
            </a:pPr>
            <a:r>
              <a:rPr lang="en-US" sz="3500">
                <a:solidFill>
                  <a:srgbClr val="002060"/>
                </a:solidFill>
                <a:cs typeface="Calibri"/>
              </a:rPr>
              <a:t> Approval of Minutes</a:t>
            </a:r>
            <a:endParaRPr lang="en-US" sz="3500">
              <a:solidFill>
                <a:srgbClr val="000000"/>
              </a:solidFill>
              <a:cs typeface="Calibri"/>
            </a:endParaRPr>
          </a:p>
          <a:p>
            <a:pPr>
              <a:buAutoNum type="arabicPeriod"/>
            </a:pPr>
            <a:r>
              <a:rPr lang="en-US" sz="3500">
                <a:solidFill>
                  <a:srgbClr val="002060"/>
                </a:solidFill>
                <a:cs typeface="Calibri"/>
              </a:rPr>
              <a:t> State &amp; George St DECD Challenge Grant / RFP Updates</a:t>
            </a:r>
          </a:p>
          <a:p>
            <a:pPr>
              <a:buAutoNum type="arabicPeriod"/>
            </a:pPr>
            <a:r>
              <a:rPr lang="en-US" sz="3500">
                <a:solidFill>
                  <a:srgbClr val="002060"/>
                </a:solidFill>
                <a:cs typeface="Calibri"/>
              </a:rPr>
              <a:t> Economic Development Updates</a:t>
            </a:r>
          </a:p>
          <a:p>
            <a:pPr>
              <a:buAutoNum type="arabicPeriod"/>
            </a:pPr>
            <a:r>
              <a:rPr lang="en-US" sz="3500">
                <a:solidFill>
                  <a:srgbClr val="002060"/>
                </a:solidFill>
              </a:rPr>
              <a:t> Questions/Discussions</a:t>
            </a:r>
            <a:endParaRPr lang="en-US" sz="3500">
              <a:solidFill>
                <a:srgbClr val="002060"/>
              </a:solidFill>
              <a:cs typeface="Calibri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3600" b="0" i="0" u="none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93017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8" y="4416674"/>
            <a:ext cx="12188038" cy="345123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546" y="5516690"/>
            <a:ext cx="1959835" cy="821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3A06EC-041D-C3F2-1D13-1F6E9F2FDBE0}"/>
              </a:ext>
            </a:extLst>
          </p:cNvPr>
          <p:cNvSpPr txBox="1">
            <a:spLocks/>
          </p:cNvSpPr>
          <p:nvPr/>
        </p:nvSpPr>
        <p:spPr>
          <a:xfrm>
            <a:off x="2429972" y="3355360"/>
            <a:ext cx="7369632" cy="8339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700" b="1">
                <a:solidFill>
                  <a:srgbClr val="1D3854"/>
                </a:solidFill>
                <a:cs typeface="Calibri"/>
              </a:rPr>
              <a:t>State &amp; George DECD Challenge Grant /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algn="ctr"/>
            <a:r>
              <a:rPr lang="en-US" sz="5700" b="1">
                <a:solidFill>
                  <a:srgbClr val="1D3854"/>
                </a:solidFill>
                <a:cs typeface="Calibri"/>
              </a:rPr>
              <a:t>RFP Updates</a:t>
            </a:r>
          </a:p>
        </p:txBody>
      </p:sp>
    </p:spTree>
    <p:extLst>
      <p:ext uri="{BB962C8B-B14F-4D97-AF65-F5344CB8AC3E}">
        <p14:creationId xmlns:p14="http://schemas.microsoft.com/office/powerpoint/2010/main" val="3192254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id="{4EDFD631-65B9-497A-90A8-006A233A95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5098" y="304800"/>
            <a:ext cx="9361804" cy="84382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5400" b="1" spc="-5">
                <a:solidFill>
                  <a:srgbClr val="1D3853"/>
                </a:solidFill>
                <a:latin typeface="Calibri"/>
                <a:cs typeface="Calibri"/>
              </a:rPr>
              <a:t>State and George St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FB1D2A-DFBC-4994-B9CE-C3726C3A9174}"/>
              </a:ext>
            </a:extLst>
          </p:cNvPr>
          <p:cNvSpPr txBox="1"/>
          <p:nvPr/>
        </p:nvSpPr>
        <p:spPr>
          <a:xfrm>
            <a:off x="609600" y="1232140"/>
            <a:ext cx="1113905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b="1" u="sng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7491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52D93343-9B53-4685-BD40-B32716DE8A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97780" y="123286"/>
            <a:ext cx="9390558" cy="84382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algn="ctr"/>
            <a:r>
              <a:rPr lang="en-US" sz="5400" b="1" spc="-5">
                <a:solidFill>
                  <a:srgbClr val="1D3853"/>
                </a:solidFill>
                <a:latin typeface="Calibri"/>
                <a:cs typeface="Calibri"/>
              </a:rPr>
              <a:t>State &amp; George St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563F14-D6B4-40BE-A295-36409CEBB919}"/>
              </a:ext>
            </a:extLst>
          </p:cNvPr>
          <p:cNvSpPr txBox="1"/>
          <p:nvPr/>
        </p:nvSpPr>
        <p:spPr>
          <a:xfrm>
            <a:off x="609600" y="1868214"/>
            <a:ext cx="1113905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699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5"/>
          <a:stretch/>
        </p:blipFill>
        <p:spPr>
          <a:xfrm>
            <a:off x="-32005" y="10668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13" y="3004455"/>
            <a:ext cx="10236575" cy="28936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17770" y="2218317"/>
            <a:ext cx="10492450" cy="8514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700" b="1">
                <a:solidFill>
                  <a:srgbClr val="1D3854"/>
                </a:solidFill>
                <a:latin typeface="+mn-lt"/>
              </a:rPr>
              <a:t>Economic Development Updates</a:t>
            </a:r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955425" y="2273129"/>
            <a:ext cx="10515600" cy="8664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5000">
              <a:solidFill>
                <a:srgbClr val="1D3854"/>
              </a:solidFill>
              <a:latin typeface="+mn-lt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993708" y="3396625"/>
            <a:ext cx="4140575" cy="10221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800" b="1">
              <a:solidFill>
                <a:srgbClr val="111C2A"/>
              </a:solidFill>
              <a:latin typeface="+mn-lt"/>
            </a:endParaRPr>
          </a:p>
          <a:p>
            <a:pPr algn="ctr">
              <a:lnSpc>
                <a:spcPct val="100000"/>
              </a:lnSpc>
            </a:pPr>
            <a:r>
              <a:rPr lang="en-US" sz="2000" b="1">
                <a:solidFill>
                  <a:srgbClr val="1D3854"/>
                </a:solidFill>
                <a:latin typeface="+mn-lt"/>
              </a:rPr>
              <a:t>Economic Development Administration</a:t>
            </a:r>
            <a:endParaRPr lang="en-US" sz="2000" b="1">
              <a:solidFill>
                <a:srgbClr val="1D3854"/>
              </a:solidFill>
              <a:latin typeface="+mn-lt"/>
              <a:cs typeface="Calibri"/>
            </a:endParaRPr>
          </a:p>
          <a:p>
            <a:pPr>
              <a:lnSpc>
                <a:spcPct val="100000"/>
              </a:lnSpc>
            </a:pPr>
            <a:endParaRPr lang="en-US" sz="1800" b="1">
              <a:solidFill>
                <a:srgbClr val="111C2A"/>
              </a:solidFill>
              <a:latin typeface="+mn-lt"/>
              <a:cs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324" y="5072458"/>
            <a:ext cx="2231352" cy="93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26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>
            <a:extLst>
              <a:ext uri="{FF2B5EF4-FFF2-40B4-BE49-F238E27FC236}">
                <a16:creationId xmlns:a16="http://schemas.microsoft.com/office/drawing/2014/main" id="{58965DC4-E563-CB82-F7BF-EAD9F5AC4CA1}"/>
              </a:ext>
            </a:extLst>
          </p:cNvPr>
          <p:cNvGrpSpPr/>
          <p:nvPr/>
        </p:nvGrpSpPr>
        <p:grpSpPr>
          <a:xfrm>
            <a:off x="15240" y="0"/>
            <a:ext cx="12192000" cy="6858000"/>
            <a:chOff x="0" y="0"/>
            <a:chExt cx="12192000" cy="6858000"/>
          </a:xfrm>
        </p:grpSpPr>
        <p:pic>
          <p:nvPicPr>
            <p:cNvPr id="5" name="object 3">
              <a:extLst>
                <a:ext uri="{FF2B5EF4-FFF2-40B4-BE49-F238E27FC236}">
                  <a16:creationId xmlns:a16="http://schemas.microsoft.com/office/drawing/2014/main" id="{77DC70AC-FD01-C272-147B-AD6FC7FACF9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89" y="0"/>
              <a:ext cx="12184610" cy="6857997"/>
            </a:xfrm>
            <a:prstGeom prst="rect">
              <a:avLst/>
            </a:prstGeom>
          </p:spPr>
        </p:pic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C6655174-D319-CCB9-1446-BF8E59BF7C6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53899" cy="6858000"/>
            </a:xfrm>
            <a:prstGeom prst="rect">
              <a:avLst/>
            </a:prstGeom>
          </p:spPr>
        </p:pic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102084C8-F4C3-9AC5-AA86-36428D763E4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4600" y="5248275"/>
              <a:ext cx="1752600" cy="733425"/>
            </a:xfrm>
            <a:prstGeom prst="rect">
              <a:avLst/>
            </a:prstGeom>
          </p:spPr>
        </p:pic>
      </p:grpSp>
      <p:sp>
        <p:nvSpPr>
          <p:cNvPr id="8" name="object 6">
            <a:extLst>
              <a:ext uri="{FF2B5EF4-FFF2-40B4-BE49-F238E27FC236}">
                <a16:creationId xmlns:a16="http://schemas.microsoft.com/office/drawing/2014/main" id="{03324199-97A3-BF94-ED6F-0EC20D5F6FE1}"/>
              </a:ext>
            </a:extLst>
          </p:cNvPr>
          <p:cNvSpPr txBox="1"/>
          <p:nvPr/>
        </p:nvSpPr>
        <p:spPr>
          <a:xfrm>
            <a:off x="9238996" y="3896931"/>
            <a:ext cx="1076325" cy="54864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161290">
              <a:lnSpc>
                <a:spcPts val="1950"/>
              </a:lnSpc>
              <a:spcBef>
                <a:spcPts val="340"/>
              </a:spcBef>
            </a:pPr>
            <a:r>
              <a:rPr sz="1800" b="1" spc="-10">
                <a:solidFill>
                  <a:srgbClr val="FBF8DB"/>
                </a:solidFill>
                <a:latin typeface="Calibri"/>
                <a:cs typeface="Calibri"/>
              </a:rPr>
              <a:t>Climate Emergency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AEFAD2B4-3AA3-3D32-2081-8697CBA9EA90}"/>
              </a:ext>
            </a:extLst>
          </p:cNvPr>
          <p:cNvSpPr txBox="1"/>
          <p:nvPr/>
        </p:nvSpPr>
        <p:spPr>
          <a:xfrm>
            <a:off x="5016227" y="3812040"/>
            <a:ext cx="1190626" cy="1107353"/>
          </a:xfrm>
          <a:prstGeom prst="rect">
            <a:avLst/>
          </a:prstGeom>
        </p:spPr>
        <p:txBody>
          <a:bodyPr vert="horz" wrap="square" lIns="0" tIns="42544" rIns="0" bIns="0" rtlCol="0" anchor="t">
            <a:spAutoFit/>
          </a:bodyPr>
          <a:lstStyle/>
          <a:p>
            <a:pPr marL="127000" marR="160655" indent="-635" algn="ctr">
              <a:lnSpc>
                <a:spcPts val="1960"/>
              </a:lnSpc>
              <a:spcBef>
                <a:spcPts val="334"/>
              </a:spcBef>
            </a:pPr>
            <a:r>
              <a:rPr sz="1800" b="1" spc="-10">
                <a:solidFill>
                  <a:srgbClr val="FBF8DB"/>
                </a:solidFill>
                <a:latin typeface="Calibri"/>
                <a:cs typeface="Calibri"/>
              </a:rPr>
              <a:t>Wealth</a:t>
            </a:r>
            <a:r>
              <a:rPr lang="en-US" b="1" spc="-10">
                <a:solidFill>
                  <a:srgbClr val="FBF8DB"/>
                </a:solidFill>
                <a:latin typeface="Calibri"/>
                <a:cs typeface="Calibri"/>
              </a:rPr>
              <a:t> </a:t>
            </a:r>
            <a:endParaRPr lang="en-US">
              <a:solidFill>
                <a:srgbClr val="000000"/>
              </a:solidFill>
              <a:latin typeface="Calibri"/>
              <a:cs typeface="Calibri"/>
            </a:endParaRPr>
          </a:p>
          <a:p>
            <a:pPr marL="127000" marR="160655" indent="-635" algn="ctr">
              <a:lnSpc>
                <a:spcPts val="1960"/>
              </a:lnSpc>
              <a:spcBef>
                <a:spcPts val="334"/>
              </a:spcBef>
            </a:pPr>
            <a:r>
              <a:rPr sz="1800" b="1" spc="-10">
                <a:solidFill>
                  <a:srgbClr val="FBF8DB"/>
                </a:solidFill>
                <a:latin typeface="Calibri"/>
                <a:cs typeface="Calibri"/>
              </a:rPr>
              <a:t>Creation</a:t>
            </a:r>
            <a:r>
              <a:rPr lang="en-US" b="1" spc="-10">
                <a:solidFill>
                  <a:srgbClr val="FBF8DB"/>
                </a:solidFill>
                <a:latin typeface="Calibri"/>
                <a:cs typeface="Calibri"/>
              </a:rPr>
              <a:t> </a:t>
            </a:r>
            <a:r>
              <a:rPr sz="1800" b="1">
                <a:solidFill>
                  <a:srgbClr val="FBF8DB"/>
                </a:solidFill>
                <a:latin typeface="Calibri"/>
                <a:cs typeface="Calibri"/>
              </a:rPr>
              <a:t>&amp;</a:t>
            </a:r>
            <a:r>
              <a:rPr sz="1800" b="1" spc="-30">
                <a:solidFill>
                  <a:srgbClr val="FBF8DB"/>
                </a:solidFill>
                <a:latin typeface="Calibri"/>
                <a:cs typeface="Calibri"/>
              </a:rPr>
              <a:t> </a:t>
            </a:r>
            <a:r>
              <a:rPr sz="1800" b="1" spc="-10">
                <a:solidFill>
                  <a:srgbClr val="FBF8DB"/>
                </a:solidFill>
                <a:latin typeface="Calibri"/>
                <a:cs typeface="Calibri"/>
              </a:rPr>
              <a:t>Economy</a:t>
            </a:r>
            <a:endParaRPr lang="en-US" sz="1800">
              <a:latin typeface="Calibri"/>
              <a:cs typeface="Calibri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568B7D54-E49C-CB09-8A03-70386A10130F}"/>
              </a:ext>
            </a:extLst>
          </p:cNvPr>
          <p:cNvSpPr txBox="1"/>
          <p:nvPr/>
        </p:nvSpPr>
        <p:spPr>
          <a:xfrm>
            <a:off x="7252970" y="3813655"/>
            <a:ext cx="1033780" cy="103505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 algn="ctr">
              <a:lnSpc>
                <a:spcPct val="89200"/>
              </a:lnSpc>
              <a:spcBef>
                <a:spcPts val="335"/>
              </a:spcBef>
            </a:pPr>
            <a:r>
              <a:rPr sz="1800" b="1" spc="-20">
                <a:solidFill>
                  <a:srgbClr val="FBF8DB"/>
                </a:solidFill>
                <a:latin typeface="Calibri"/>
                <a:cs typeface="Calibri"/>
              </a:rPr>
              <a:t>Vocational </a:t>
            </a:r>
            <a:r>
              <a:rPr sz="1800" b="1" spc="-50">
                <a:solidFill>
                  <a:srgbClr val="FBF8DB"/>
                </a:solidFill>
                <a:latin typeface="Calibri"/>
                <a:cs typeface="Calibri"/>
              </a:rPr>
              <a:t>&amp; </a:t>
            </a:r>
            <a:r>
              <a:rPr sz="1800" b="1" spc="-10">
                <a:solidFill>
                  <a:srgbClr val="FBF8DB"/>
                </a:solidFill>
                <a:latin typeface="Calibri"/>
                <a:cs typeface="Calibri"/>
              </a:rPr>
              <a:t>Technical Initiative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738C775B-3670-D9D3-2FF8-4013E29AEB81}"/>
              </a:ext>
            </a:extLst>
          </p:cNvPr>
          <p:cNvSpPr txBox="1"/>
          <p:nvPr/>
        </p:nvSpPr>
        <p:spPr>
          <a:xfrm>
            <a:off x="929322" y="3816032"/>
            <a:ext cx="1208405" cy="103441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 indent="-12065" algn="ctr">
              <a:lnSpc>
                <a:spcPct val="89200"/>
              </a:lnSpc>
              <a:spcBef>
                <a:spcPts val="335"/>
              </a:spcBef>
            </a:pPr>
            <a:r>
              <a:rPr sz="1800" b="1" spc="-10">
                <a:solidFill>
                  <a:srgbClr val="FBF8DB"/>
                </a:solidFill>
                <a:latin typeface="Calibri"/>
                <a:cs typeface="Calibri"/>
              </a:rPr>
              <a:t>Youth Engagement </a:t>
            </a:r>
            <a:r>
              <a:rPr sz="1800" b="1">
                <a:solidFill>
                  <a:srgbClr val="FBF8DB"/>
                </a:solidFill>
                <a:latin typeface="Calibri"/>
                <a:cs typeface="Calibri"/>
              </a:rPr>
              <a:t>&amp;</a:t>
            </a:r>
            <a:r>
              <a:rPr sz="1800" b="1" spc="-40">
                <a:solidFill>
                  <a:srgbClr val="FBF8DB"/>
                </a:solidFill>
                <a:latin typeface="Calibri"/>
                <a:cs typeface="Calibri"/>
              </a:rPr>
              <a:t> </a:t>
            </a:r>
            <a:r>
              <a:rPr sz="1800" b="1" spc="-10">
                <a:solidFill>
                  <a:srgbClr val="FBF8DB"/>
                </a:solidFill>
                <a:latin typeface="Calibri"/>
                <a:cs typeface="Calibri"/>
              </a:rPr>
              <a:t>Early Childhood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5B84FF81-CC2A-6D27-8B6F-CAF006C2F2D4}"/>
              </a:ext>
            </a:extLst>
          </p:cNvPr>
          <p:cNvSpPr txBox="1"/>
          <p:nvPr/>
        </p:nvSpPr>
        <p:spPr>
          <a:xfrm>
            <a:off x="3142360" y="3961447"/>
            <a:ext cx="950594" cy="548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55"/>
              </a:lnSpc>
              <a:spcBef>
                <a:spcPts val="100"/>
              </a:spcBef>
            </a:pPr>
            <a:r>
              <a:rPr sz="1800" b="1">
                <a:solidFill>
                  <a:srgbClr val="FBF8DB"/>
                </a:solidFill>
                <a:latin typeface="Calibri"/>
                <a:cs typeface="Calibri"/>
              </a:rPr>
              <a:t>I’m</a:t>
            </a:r>
            <a:r>
              <a:rPr sz="1800" b="1" spc="-60">
                <a:solidFill>
                  <a:srgbClr val="FBF8DB"/>
                </a:solidFill>
                <a:latin typeface="Calibri"/>
                <a:cs typeface="Calibri"/>
              </a:rPr>
              <a:t> </a:t>
            </a:r>
            <a:r>
              <a:rPr sz="1800" b="1" spc="-20">
                <a:solidFill>
                  <a:srgbClr val="FBF8DB"/>
                </a:solidFill>
                <a:latin typeface="Calibri"/>
                <a:cs typeface="Calibri"/>
              </a:rPr>
              <a:t>Home</a:t>
            </a:r>
            <a:endParaRPr sz="1800">
              <a:latin typeface="Calibri"/>
              <a:cs typeface="Calibri"/>
            </a:endParaRPr>
          </a:p>
          <a:p>
            <a:pPr marL="59690">
              <a:lnSpc>
                <a:spcPts val="2055"/>
              </a:lnSpc>
            </a:pPr>
            <a:r>
              <a:rPr sz="1800" b="1" spc="-10">
                <a:solidFill>
                  <a:srgbClr val="FBF8DB"/>
                </a:solidFill>
                <a:latin typeface="Calibri"/>
                <a:cs typeface="Calibri"/>
              </a:rPr>
              <a:t>Initiative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5" name="object 13">
            <a:extLst>
              <a:ext uri="{FF2B5EF4-FFF2-40B4-BE49-F238E27FC236}">
                <a16:creationId xmlns:a16="http://schemas.microsoft.com/office/drawing/2014/main" id="{1E9A5201-73F2-BAA9-55A0-F64F05DCE32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3890" y="1981199"/>
            <a:ext cx="9925050" cy="1704975"/>
          </a:xfrm>
          <a:prstGeom prst="rect">
            <a:avLst/>
          </a:prstGeom>
        </p:spPr>
      </p:pic>
      <p:sp>
        <p:nvSpPr>
          <p:cNvPr id="17" name="object 15">
            <a:extLst>
              <a:ext uri="{FF2B5EF4-FFF2-40B4-BE49-F238E27FC236}">
                <a16:creationId xmlns:a16="http://schemas.microsoft.com/office/drawing/2014/main" id="{2C527E74-0BF2-C927-DE98-0D2B2F4FF322}"/>
              </a:ext>
            </a:extLst>
          </p:cNvPr>
          <p:cNvSpPr txBox="1">
            <a:spLocks/>
          </p:cNvSpPr>
          <p:nvPr/>
        </p:nvSpPr>
        <p:spPr>
          <a:xfrm>
            <a:off x="711199" y="86429"/>
            <a:ext cx="10672445" cy="826637"/>
          </a:xfrm>
          <a:prstGeom prst="rect">
            <a:avLst/>
          </a:prstGeom>
        </p:spPr>
        <p:txBody>
          <a:bodyPr vert="horz" wrap="square" lIns="0" tIns="132842" rIns="0" bIns="0" rtlCol="0" anchor="b">
            <a:spAutoFit/>
          </a:bodyPr>
          <a:lstStyle>
            <a:lvl1pPr algn="ctr">
              <a:defRPr sz="6000" b="0" i="0">
                <a:solidFill>
                  <a:srgbClr val="13618F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sz="4500" b="1" kern="0">
                <a:solidFill>
                  <a:srgbClr val="FBF8DB"/>
                </a:solidFill>
                <a:latin typeface="Calibri"/>
              </a:rPr>
              <a:t>An</a:t>
            </a:r>
            <a:r>
              <a:rPr lang="en-US" sz="4500" b="1" kern="0" spc="-55">
                <a:solidFill>
                  <a:srgbClr val="FBF8DB"/>
                </a:solidFill>
                <a:latin typeface="Calibri"/>
              </a:rPr>
              <a:t> </a:t>
            </a:r>
            <a:r>
              <a:rPr lang="en-US" sz="4500" b="1" kern="0">
                <a:solidFill>
                  <a:srgbClr val="FBF8DB"/>
                </a:solidFill>
                <a:latin typeface="Calibri"/>
              </a:rPr>
              <a:t>American</a:t>
            </a:r>
            <a:r>
              <a:rPr lang="en-US" sz="4500" b="1" kern="0" spc="-114">
                <a:solidFill>
                  <a:srgbClr val="FBF8DB"/>
                </a:solidFill>
                <a:latin typeface="Calibri"/>
              </a:rPr>
              <a:t> </a:t>
            </a:r>
            <a:r>
              <a:rPr lang="en-US" sz="4500" b="1" kern="0">
                <a:solidFill>
                  <a:srgbClr val="FBF8DB"/>
                </a:solidFill>
                <a:latin typeface="Calibri"/>
              </a:rPr>
              <a:t>Rescue</a:t>
            </a:r>
            <a:r>
              <a:rPr lang="en-US" sz="4500" b="1" kern="0" spc="25">
                <a:solidFill>
                  <a:srgbClr val="FBF8DB"/>
                </a:solidFill>
                <a:latin typeface="Calibri"/>
              </a:rPr>
              <a:t> </a:t>
            </a:r>
            <a:r>
              <a:rPr lang="en-US" sz="4500" b="1" kern="0">
                <a:solidFill>
                  <a:srgbClr val="FBF8DB"/>
                </a:solidFill>
                <a:latin typeface="Calibri"/>
              </a:rPr>
              <a:t>Plan</a:t>
            </a:r>
            <a:r>
              <a:rPr lang="en-US" sz="4500" b="1" kern="0" spc="-114">
                <a:solidFill>
                  <a:srgbClr val="FBF8DB"/>
                </a:solidFill>
                <a:latin typeface="Calibri"/>
              </a:rPr>
              <a:t> </a:t>
            </a:r>
            <a:r>
              <a:rPr lang="en-US" sz="4500" b="1" kern="0">
                <a:solidFill>
                  <a:srgbClr val="FBF8DB"/>
                </a:solidFill>
                <a:latin typeface="Calibri"/>
              </a:rPr>
              <a:t>for</a:t>
            </a:r>
            <a:r>
              <a:rPr lang="en-US" sz="4500" b="1" kern="0" spc="-50">
                <a:solidFill>
                  <a:srgbClr val="FBF8DB"/>
                </a:solidFill>
                <a:latin typeface="Calibri"/>
              </a:rPr>
              <a:t> </a:t>
            </a:r>
            <a:r>
              <a:rPr lang="en-US" sz="4500" b="1" kern="0">
                <a:solidFill>
                  <a:srgbClr val="FBF8DB"/>
                </a:solidFill>
                <a:latin typeface="Calibri"/>
              </a:rPr>
              <a:t>our</a:t>
            </a:r>
            <a:r>
              <a:rPr lang="en-US" sz="4500" b="1" kern="0" spc="-50">
                <a:solidFill>
                  <a:srgbClr val="FBF8DB"/>
                </a:solidFill>
                <a:latin typeface="Calibri"/>
              </a:rPr>
              <a:t> </a:t>
            </a:r>
            <a:r>
              <a:rPr lang="en-US" sz="4500" b="1" kern="0" spc="-10">
                <a:solidFill>
                  <a:srgbClr val="FBF8DB"/>
                </a:solidFill>
                <a:latin typeface="Calibri"/>
              </a:rPr>
              <a:t>Community</a:t>
            </a:r>
            <a:endParaRPr lang="en-US" sz="4500" b="1" kern="0">
              <a:latin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07C833-220D-14C3-5CFE-F2C8C9600A29}"/>
              </a:ext>
            </a:extLst>
          </p:cNvPr>
          <p:cNvSpPr/>
          <p:nvPr/>
        </p:nvSpPr>
        <p:spPr>
          <a:xfrm>
            <a:off x="4633310" y="1305034"/>
            <a:ext cx="2032000" cy="4256689"/>
          </a:xfrm>
          <a:prstGeom prst="roundRect">
            <a:avLst/>
          </a:prstGeom>
          <a:noFill/>
          <a:ln w="28575">
            <a:solidFill>
              <a:srgbClr val="FCF8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97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7E0874-71DA-D3C2-5443-33FB8DDF0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EAA4758-F448-CBBE-EFC1-75C83B0EFD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9000"/>
          </a:blip>
          <a:srcRect l="23658" t="53247" r="25302" b="19484"/>
          <a:stretch/>
        </p:blipFill>
        <p:spPr>
          <a:xfrm>
            <a:off x="6096001" y="4768535"/>
            <a:ext cx="5513930" cy="1870096"/>
          </a:xfrm>
          <a:prstGeom prst="rect">
            <a:avLst/>
          </a:prstGeom>
          <a:ln w="12700">
            <a:solidFill>
              <a:srgbClr val="002060"/>
            </a:solidFill>
          </a:ln>
          <a:effectLst>
            <a:reflection stA="9000" endPos="65000" dist="50800" dir="5400000" sy="-100000" algn="bl" rotWithShape="0"/>
          </a:effectLst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74257CE3-A4D1-48B6-8D6B-26E8BBF3B7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5098" y="304800"/>
            <a:ext cx="9361804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800" b="1" spc="-5">
                <a:solidFill>
                  <a:srgbClr val="1D3853"/>
                </a:solidFill>
                <a:latin typeface="Calibri"/>
                <a:cs typeface="Calibri"/>
              </a:rPr>
              <a:t>New Haven Equitable Entrepreneurial Ecosystem (NHE3)</a:t>
            </a:r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78AC7C1B-22F7-470B-FFB4-60A95F91465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6765" y="5962650"/>
            <a:ext cx="1419225" cy="59055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42B981EC-26F1-35BE-7110-72581404E04C}"/>
              </a:ext>
            </a:extLst>
          </p:cNvPr>
          <p:cNvSpPr txBox="1"/>
          <p:nvPr/>
        </p:nvSpPr>
        <p:spPr>
          <a:xfrm>
            <a:off x="409525" y="1973141"/>
            <a:ext cx="60969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-5">
                <a:solidFill>
                  <a:srgbClr val="1D3853"/>
                </a:solidFill>
                <a:latin typeface="Calibri"/>
                <a:ea typeface="+mj-ea"/>
                <a:cs typeface="Calibri"/>
              </a:rPr>
              <a:t>NHE3’s Entrepreneurial Support Organizations (ESOs) provide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-5">
                <a:solidFill>
                  <a:srgbClr val="1D3853"/>
                </a:solidFill>
                <a:latin typeface="Calibri"/>
                <a:ea typeface="+mj-ea"/>
                <a:cs typeface="Calibri"/>
              </a:rPr>
              <a:t>Connections to capital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-5">
                <a:solidFill>
                  <a:srgbClr val="1D3853"/>
                </a:solidFill>
                <a:latin typeface="Calibri"/>
                <a:ea typeface="+mj-ea"/>
                <a:cs typeface="Calibri"/>
              </a:rPr>
              <a:t>Technical assistance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-5">
                <a:solidFill>
                  <a:srgbClr val="1D3853"/>
                </a:solidFill>
                <a:latin typeface="Calibri"/>
                <a:ea typeface="+mj-ea"/>
                <a:cs typeface="Calibri"/>
              </a:rPr>
              <a:t>Capacity-building resources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646D779-50D3-BC45-550F-F3CBEE03C1CA}"/>
              </a:ext>
            </a:extLst>
          </p:cNvPr>
          <p:cNvSpPr txBox="1"/>
          <p:nvPr/>
        </p:nvSpPr>
        <p:spPr>
          <a:xfrm>
            <a:off x="383249" y="3101718"/>
            <a:ext cx="652616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-5">
                <a:solidFill>
                  <a:srgbClr val="1D3853"/>
                </a:solidFill>
                <a:latin typeface="Calibri"/>
                <a:ea typeface="+mj-ea"/>
                <a:cs typeface="Calibri"/>
              </a:rPr>
              <a:t>Entrepreneurs benefit from business advisory and support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-5">
                <a:solidFill>
                  <a:srgbClr val="1D3853"/>
                </a:solidFill>
                <a:latin typeface="Calibri"/>
                <a:ea typeface="+mj-ea"/>
                <a:cs typeface="Calibri"/>
              </a:rPr>
              <a:t>Webinars &amp; Workshops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-5">
                <a:solidFill>
                  <a:srgbClr val="1D3853"/>
                </a:solidFill>
                <a:latin typeface="Calibri"/>
                <a:ea typeface="+mj-ea"/>
                <a:cs typeface="Calibri"/>
              </a:rPr>
              <a:t>Education &amp;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-5">
                <a:solidFill>
                  <a:srgbClr val="1D3853"/>
                </a:solidFill>
                <a:latin typeface="Calibri"/>
                <a:ea typeface="+mj-ea"/>
                <a:cs typeface="Calibri"/>
              </a:rPr>
              <a:t>Mentoring &amp; Coaching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-5">
                <a:solidFill>
                  <a:srgbClr val="1D3853"/>
                </a:solidFill>
                <a:latin typeface="Calibri"/>
                <a:ea typeface="+mj-ea"/>
                <a:cs typeface="Calibri"/>
              </a:rPr>
              <a:t>Entrepreneurial Wellness &amp; Access to Business Financing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AE4F7C9-F44B-EA63-7BD4-570DA930D9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8000"/>
          </a:blip>
          <a:srcRect l="22913" t="44768" r="23868" b="15097"/>
          <a:stretch/>
        </p:blipFill>
        <p:spPr>
          <a:xfrm>
            <a:off x="7032031" y="2153107"/>
            <a:ext cx="4569823" cy="2297598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F1699D-EE0D-6801-3ECC-B511A2FC2812}"/>
              </a:ext>
            </a:extLst>
          </p:cNvPr>
          <p:cNvSpPr txBox="1"/>
          <p:nvPr/>
        </p:nvSpPr>
        <p:spPr>
          <a:xfrm>
            <a:off x="409524" y="4608200"/>
            <a:ext cx="6526161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spc="-5">
                <a:solidFill>
                  <a:srgbClr val="1D3854"/>
                </a:solidFill>
                <a:latin typeface="Calibri"/>
                <a:ea typeface="+mj-ea"/>
                <a:cs typeface="Calibri"/>
              </a:rPr>
              <a:t>Questions or Comments:</a:t>
            </a:r>
            <a:endParaRPr lang="en-US" spc="-5">
              <a:ea typeface="+mn-lt"/>
              <a:cs typeface="+mn-lt"/>
            </a:endParaRPr>
          </a:p>
          <a:p>
            <a:r>
              <a:rPr lang="en-US" b="1" spc="-5">
                <a:solidFill>
                  <a:srgbClr val="1D3854"/>
                </a:solidFill>
                <a:latin typeface="Calibri"/>
                <a:ea typeface="+mj-ea"/>
                <a:cs typeface="Calibri"/>
              </a:rPr>
              <a:t>Cathy Graves</a:t>
            </a:r>
            <a:r>
              <a:rPr lang="en-US" spc="-5">
                <a:solidFill>
                  <a:srgbClr val="1D3854"/>
                </a:solidFill>
                <a:latin typeface="Calibri"/>
                <a:ea typeface="+mj-ea"/>
                <a:cs typeface="Calibri"/>
              </a:rPr>
              <a:t> [</a:t>
            </a:r>
            <a:r>
              <a:rPr lang="en-US" spc="-5">
                <a:solidFill>
                  <a:srgbClr val="1D3854"/>
                </a:solidFill>
                <a:latin typeface="Calibri"/>
                <a:ea typeface="+mj-ea"/>
                <a:cs typeface="Calibri"/>
                <a:hlinkClick r:id="rId6"/>
              </a:rPr>
              <a:t>crgraves@newhavenct.gov</a:t>
            </a:r>
            <a:r>
              <a:rPr lang="en-US" spc="-5">
                <a:solidFill>
                  <a:srgbClr val="1D3854"/>
                </a:solidFill>
                <a:latin typeface="Calibri"/>
                <a:ea typeface="+mj-ea"/>
                <a:cs typeface="Calibri"/>
              </a:rPr>
              <a:t>]</a:t>
            </a:r>
            <a:endParaRPr lang="en-US">
              <a:ea typeface="+mj-ea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9C99FE98-D237-99D6-3DCF-8BE19B27C1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4331" y="6072929"/>
            <a:ext cx="3408855" cy="35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26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BA683D-96D1-4626-82C4-1B432DD22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63" y="256551"/>
            <a:ext cx="1421732" cy="59570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37A152-2BE6-4D20-9C12-8295129CA3C2}"/>
              </a:ext>
            </a:extLst>
          </p:cNvPr>
          <p:cNvCxnSpPr/>
          <p:nvPr/>
        </p:nvCxnSpPr>
        <p:spPr>
          <a:xfrm>
            <a:off x="1671497" y="180011"/>
            <a:ext cx="0" cy="731013"/>
          </a:xfrm>
          <a:prstGeom prst="line">
            <a:avLst/>
          </a:prstGeom>
          <a:ln w="28575">
            <a:solidFill>
              <a:srgbClr val="1D38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66C420BA-DC0D-4295-BF44-1274ACB29CFE}"/>
              </a:ext>
            </a:extLst>
          </p:cNvPr>
          <p:cNvSpPr txBox="1">
            <a:spLocks/>
          </p:cNvSpPr>
          <p:nvPr/>
        </p:nvSpPr>
        <p:spPr>
          <a:xfrm>
            <a:off x="4367394" y="1203394"/>
            <a:ext cx="7035805" cy="4570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lvl="1" indent="-285750" algn="ctr">
              <a:buFont typeface="Arial"/>
              <a:buChar char="•"/>
            </a:pPr>
            <a:endParaRPr lang="en-US" sz="3200">
              <a:latin typeface="Arial"/>
              <a:cs typeface="Arial"/>
            </a:endParaRPr>
          </a:p>
          <a:p>
            <a:pPr algn="ctr"/>
            <a:r>
              <a:rPr lang="en-US" sz="3200" dirty="0">
                <a:solidFill>
                  <a:srgbClr val="1D3854"/>
                </a:solidFill>
                <a:latin typeface="Calibri"/>
                <a:cs typeface="Arial"/>
              </a:rPr>
              <a:t>The City's</a:t>
            </a:r>
            <a:r>
              <a:rPr lang="en-US" sz="3200" b="1" dirty="0">
                <a:solidFill>
                  <a:srgbClr val="1D3854"/>
                </a:solidFill>
                <a:latin typeface="Calibri"/>
                <a:cs typeface="Arial"/>
              </a:rPr>
              <a:t> NEOC grant has been released </a:t>
            </a:r>
            <a:r>
              <a:rPr lang="en-US" sz="3200" dirty="0">
                <a:solidFill>
                  <a:srgbClr val="1D3854"/>
                </a:solidFill>
                <a:latin typeface="Calibri"/>
                <a:cs typeface="Arial"/>
              </a:rPr>
              <a:t>to fund economic development activities. Accepting applications until July 25th. </a:t>
            </a:r>
          </a:p>
          <a:p>
            <a:pPr algn="ctr"/>
            <a:r>
              <a:rPr lang="en-US" sz="3200" dirty="0">
                <a:solidFill>
                  <a:srgbClr val="1D3854"/>
                </a:solidFill>
                <a:latin typeface="Calibri"/>
                <a:cs typeface="Arial"/>
              </a:rPr>
              <a:t>Visit </a:t>
            </a:r>
            <a:r>
              <a:rPr lang="en-US" sz="3200" dirty="0">
                <a:solidFill>
                  <a:srgbClr val="1D3854"/>
                </a:solidFill>
                <a:latin typeface="Calibri"/>
                <a:cs typeface="Arial"/>
                <a:hlinkClick r:id="rId4"/>
              </a:rPr>
              <a:t>Bonfire</a:t>
            </a:r>
            <a:endParaRPr lang="en-US" sz="3200" dirty="0">
              <a:solidFill>
                <a:srgbClr val="1D3854"/>
              </a:solidFill>
              <a:latin typeface="Calibri"/>
              <a:cs typeface="Arial"/>
            </a:endParaRPr>
          </a:p>
          <a:p>
            <a:pPr algn="ctr"/>
            <a:endParaRPr lang="en-US" sz="3200" b="1">
              <a:solidFill>
                <a:srgbClr val="1D3854"/>
              </a:solidFill>
              <a:latin typeface="Calibri"/>
              <a:cs typeface="Arial"/>
            </a:endParaRPr>
          </a:p>
          <a:p>
            <a:pPr algn="ctr"/>
            <a:r>
              <a:rPr lang="en-US" sz="3200" dirty="0">
                <a:solidFill>
                  <a:srgbClr val="1D3854"/>
                </a:solidFill>
                <a:latin typeface="Calibri"/>
                <a:cs typeface="Arial"/>
              </a:rPr>
              <a:t>Eligible projects:</a:t>
            </a:r>
            <a:endParaRPr lang="en-US" dirty="0">
              <a:solidFill>
                <a:srgbClr val="1D3854"/>
              </a:solidFill>
              <a:latin typeface="Calibri"/>
              <a:cs typeface="Calibri"/>
            </a:endParaRPr>
          </a:p>
          <a:p>
            <a:pPr marL="457200" indent="-457200" algn="ctr">
              <a:buFont typeface="Arial"/>
              <a:buChar char="•"/>
            </a:pPr>
            <a:r>
              <a:rPr lang="en-US" sz="3200" dirty="0">
                <a:solidFill>
                  <a:srgbClr val="1D3854"/>
                </a:solidFill>
                <a:latin typeface="Calibri"/>
                <a:cs typeface="Arial"/>
              </a:rPr>
              <a:t>Public Space/Realm Improvements</a:t>
            </a:r>
          </a:p>
          <a:p>
            <a:pPr marL="457200" indent="-457200" algn="ctr">
              <a:buFont typeface="Arial"/>
              <a:buChar char="•"/>
            </a:pPr>
            <a:r>
              <a:rPr lang="en-US" sz="3200" dirty="0">
                <a:solidFill>
                  <a:srgbClr val="1D3854"/>
                </a:solidFill>
                <a:latin typeface="Calibri"/>
                <a:cs typeface="Arial"/>
              </a:rPr>
              <a:t>Small Business Costs</a:t>
            </a:r>
            <a:endParaRPr lang="en-US" dirty="0">
              <a:solidFill>
                <a:srgbClr val="1D3854"/>
              </a:solidFill>
              <a:latin typeface="Calibri"/>
              <a:cs typeface="Calibri"/>
            </a:endParaRPr>
          </a:p>
          <a:p>
            <a:pPr marL="457200" indent="-457200" algn="ctr">
              <a:buFont typeface="Arial"/>
              <a:buChar char="•"/>
            </a:pPr>
            <a:r>
              <a:rPr lang="en-US" sz="3200" dirty="0">
                <a:solidFill>
                  <a:srgbClr val="1D3854"/>
                </a:solidFill>
                <a:latin typeface="Calibri"/>
                <a:cs typeface="Arial"/>
              </a:rPr>
              <a:t>Special Events</a:t>
            </a:r>
          </a:p>
          <a:p>
            <a:pPr marL="457200" indent="-457200" algn="ctr">
              <a:buFont typeface="Arial"/>
              <a:buChar char="•"/>
            </a:pPr>
            <a:r>
              <a:rPr lang="en-US" sz="3200" dirty="0">
                <a:solidFill>
                  <a:srgbClr val="1D3854"/>
                </a:solidFill>
                <a:latin typeface="Calibri"/>
                <a:cs typeface="Arial"/>
              </a:rPr>
              <a:t>Real Estate Development</a:t>
            </a:r>
          </a:p>
          <a:p>
            <a:pPr marL="457200" indent="-457200" algn="ctr">
              <a:buFont typeface="Arial"/>
              <a:buChar char="•"/>
            </a:pPr>
            <a:endParaRPr lang="en-US" sz="3200">
              <a:latin typeface="Arial"/>
              <a:cs typeface="Arial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D84FB151-368C-CEFD-C6DB-42700134C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690" y="196081"/>
            <a:ext cx="88757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US" altLang="en-US" sz="4200" b="1">
                <a:solidFill>
                  <a:srgbClr val="1D3854"/>
                </a:solidFill>
                <a:latin typeface="+mn-lt"/>
              </a:rPr>
              <a:t>Economic Development Updates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9698DD4A-CC53-CDFF-03B0-973CD5453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47" y="1827947"/>
            <a:ext cx="3299811" cy="427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37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5252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ooter and Pagination">
  <a:themeElements>
    <a:clrScheme name="HR&amp;A 2022">
      <a:dk1>
        <a:srgbClr val="001427"/>
      </a:dk1>
      <a:lt1>
        <a:srgbClr val="FEFFFF"/>
      </a:lt1>
      <a:dk2>
        <a:srgbClr val="001427"/>
      </a:dk2>
      <a:lt2>
        <a:srgbClr val="B0D7FE"/>
      </a:lt2>
      <a:accent1>
        <a:srgbClr val="003D7A"/>
      </a:accent1>
      <a:accent2>
        <a:srgbClr val="156DE0"/>
      </a:accent2>
      <a:accent3>
        <a:srgbClr val="579AEF"/>
      </a:accent3>
      <a:accent4>
        <a:srgbClr val="F69645"/>
      </a:accent4>
      <a:accent5>
        <a:srgbClr val="0F9D58"/>
      </a:accent5>
      <a:accent6>
        <a:srgbClr val="AC157E"/>
      </a:accent6>
      <a:hlink>
        <a:srgbClr val="72FCD5"/>
      </a:hlink>
      <a:folHlink>
        <a:srgbClr val="EAEAEA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R&amp;A PowerPoint Template 2022  -  Read-Only" id="{9BECBBF1-BBC6-4374-A95C-D839968D3BC5}" vid="{DE4FAF14-62ED-41EE-BF70-3446677124C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5252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34B6CFA4A20442BC8621F9461A4C2F" ma:contentTypeVersion="2" ma:contentTypeDescription="Create a new document." ma:contentTypeScope="" ma:versionID="a1e3ee37dab77dde9e3283e01b1ae96f">
  <xsd:schema xmlns:xsd="http://www.w3.org/2001/XMLSchema" xmlns:xs="http://www.w3.org/2001/XMLSchema" xmlns:p="http://schemas.microsoft.com/office/2006/metadata/properties" xmlns:ns2="1ce88067-b4dc-4e24-9a7f-ac2b30f88d68" targetNamespace="http://schemas.microsoft.com/office/2006/metadata/properties" ma:root="true" ma:fieldsID="572eef3b3e21e9eed24eb98dcaa3cbca" ns2:_="">
    <xsd:import namespace="1ce88067-b4dc-4e24-9a7f-ac2b30f88d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e88067-b4dc-4e24-9a7f-ac2b30f88d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93F2B0-9579-4FCC-AC01-C2FA093E00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E36AE3-3EDF-4B5B-8F87-62DE5CB2B441}">
  <ds:schemaRefs>
    <ds:schemaRef ds:uri="1ce88067-b4dc-4e24-9a7f-ac2b30f88d6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1029C2C-CD1E-4432-BCEC-C9FFF844CF6B}">
  <ds:schemaRefs>
    <ds:schemaRef ds:uri="1ce88067-b4dc-4e24-9a7f-ac2b30f88d6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16</Slides>
  <Notes>1</Notes>
  <HiddenSlides>1</HiddenSlide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Office Theme</vt:lpstr>
      <vt:lpstr>Office Theme</vt:lpstr>
      <vt:lpstr>Footer and Pagination</vt:lpstr>
      <vt:lpstr>Office Theme</vt:lpstr>
      <vt:lpstr>office theme</vt:lpstr>
      <vt:lpstr>Office Theme</vt:lpstr>
      <vt:lpstr>New Haven Development Commission</vt:lpstr>
      <vt:lpstr>PowerPoint Presentation</vt:lpstr>
      <vt:lpstr>PowerPoint Presentation</vt:lpstr>
      <vt:lpstr>State and George St</vt:lpstr>
      <vt:lpstr>State &amp; George St</vt:lpstr>
      <vt:lpstr>PowerPoint Presentation</vt:lpstr>
      <vt:lpstr>PowerPoint Presentation</vt:lpstr>
      <vt:lpstr>New Haven Equitable Entrepreneurial Ecosystem (NHE3)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Celebrating Small Business!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Haven Development Commission January 11, 2022</dc:title>
  <dc:creator>Michael Piscitelli</dc:creator>
  <cp:revision>513</cp:revision>
  <dcterms:created xsi:type="dcterms:W3CDTF">2023-01-10T18:18:21Z</dcterms:created>
  <dcterms:modified xsi:type="dcterms:W3CDTF">2023-07-11T22:40:01Z</dcterms:modified>
</cp:coreProperties>
</file>